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notesSlides/notesSlide4.xml" ContentType="application/vnd.openxmlformats-officedocument.presentationml.notesSlide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17" r:id="rId3"/>
    <p:sldId id="286" r:id="rId4"/>
    <p:sldId id="288" r:id="rId5"/>
    <p:sldId id="313" r:id="rId6"/>
    <p:sldId id="289" r:id="rId7"/>
    <p:sldId id="292" r:id="rId8"/>
    <p:sldId id="314" r:id="rId9"/>
    <p:sldId id="293" r:id="rId10"/>
    <p:sldId id="295" r:id="rId11"/>
    <p:sldId id="296" r:id="rId12"/>
    <p:sldId id="294" r:id="rId13"/>
    <p:sldId id="297" r:id="rId14"/>
    <p:sldId id="298" r:id="rId15"/>
    <p:sldId id="299" r:id="rId16"/>
    <p:sldId id="300" r:id="rId17"/>
    <p:sldId id="301" r:id="rId18"/>
    <p:sldId id="303" r:id="rId19"/>
    <p:sldId id="304" r:id="rId20"/>
    <p:sldId id="305" r:id="rId21"/>
    <p:sldId id="306" r:id="rId22"/>
    <p:sldId id="307" r:id="rId23"/>
    <p:sldId id="309" r:id="rId24"/>
    <p:sldId id="310" r:id="rId25"/>
    <p:sldId id="311" r:id="rId26"/>
    <p:sldId id="31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315" r:id="rId37"/>
    <p:sldId id="316" r:id="rId38"/>
    <p:sldId id="282" r:id="rId39"/>
    <p:sldId id="284" r:id="rId40"/>
    <p:sldId id="270" r:id="rId41"/>
    <p:sldId id="271" r:id="rId42"/>
    <p:sldId id="272" r:id="rId4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_rels/drawing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3E405D-9C1C-450C-A706-EC36A1762DFC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E04DB8BA-E0D6-400D-B271-02E5A6A20962}">
      <dgm:prSet phldrT="[Metin]"/>
      <dgm:spPr/>
      <dgm:t>
        <a:bodyPr/>
        <a:lstStyle/>
        <a:p>
          <a:pPr algn="ctr"/>
          <a:r>
            <a:rPr lang="tr-TR" dirty="0" smtClean="0"/>
            <a:t>SUNUM İÇERİĞİ</a:t>
          </a:r>
          <a:endParaRPr lang="tr-TR" dirty="0"/>
        </a:p>
      </dgm:t>
    </dgm:pt>
    <dgm:pt modelId="{F37D2A6A-95B2-4964-BE38-EF7D60FB5A85}" type="parTrans" cxnId="{2578496B-5FA0-42A3-9FED-F1C3BB4EC3C9}">
      <dgm:prSet/>
      <dgm:spPr/>
      <dgm:t>
        <a:bodyPr/>
        <a:lstStyle/>
        <a:p>
          <a:pPr algn="ctr"/>
          <a:endParaRPr lang="tr-TR"/>
        </a:p>
      </dgm:t>
    </dgm:pt>
    <dgm:pt modelId="{EE523CB3-1A1B-4697-A5A4-EEEA8063DFCF}" type="sibTrans" cxnId="{2578496B-5FA0-42A3-9FED-F1C3BB4EC3C9}">
      <dgm:prSet/>
      <dgm:spPr/>
      <dgm:t>
        <a:bodyPr/>
        <a:lstStyle/>
        <a:p>
          <a:pPr algn="ctr"/>
          <a:endParaRPr lang="tr-TR"/>
        </a:p>
      </dgm:t>
    </dgm:pt>
    <dgm:pt modelId="{B2BB8DA2-2F32-46E3-BC5A-6B9A01A69E05}">
      <dgm:prSet phldrT="[Metin]"/>
      <dgm:spPr/>
      <dgm:t>
        <a:bodyPr/>
        <a:lstStyle/>
        <a:p>
          <a:pPr algn="ctr"/>
          <a:r>
            <a:rPr lang="tr-TR" dirty="0" smtClean="0"/>
            <a:t>Kanser ve beslenme</a:t>
          </a:r>
          <a:endParaRPr lang="tr-TR" dirty="0"/>
        </a:p>
      </dgm:t>
    </dgm:pt>
    <dgm:pt modelId="{E15A321C-7ACB-4CF4-BB65-867AA1456625}" type="parTrans" cxnId="{01D324ED-4D3B-4008-97DD-2CB96EC77622}">
      <dgm:prSet/>
      <dgm:spPr/>
      <dgm:t>
        <a:bodyPr/>
        <a:lstStyle/>
        <a:p>
          <a:pPr algn="ctr"/>
          <a:endParaRPr lang="tr-TR"/>
        </a:p>
      </dgm:t>
    </dgm:pt>
    <dgm:pt modelId="{FFF9FC09-5420-4121-9A3C-5C461D14BAD1}" type="sibTrans" cxnId="{01D324ED-4D3B-4008-97DD-2CB96EC77622}">
      <dgm:prSet/>
      <dgm:spPr/>
      <dgm:t>
        <a:bodyPr/>
        <a:lstStyle/>
        <a:p>
          <a:pPr algn="ctr"/>
          <a:endParaRPr lang="tr-TR"/>
        </a:p>
      </dgm:t>
    </dgm:pt>
    <dgm:pt modelId="{A46181CF-A0E8-4089-8771-6C8EBCCAE145}">
      <dgm:prSet phldrT="[Metin]"/>
      <dgm:spPr/>
      <dgm:t>
        <a:bodyPr/>
        <a:lstStyle/>
        <a:p>
          <a:pPr algn="ctr"/>
          <a:r>
            <a:rPr lang="tr-TR" dirty="0" smtClean="0"/>
            <a:t>Beslenme neden önemli?</a:t>
          </a:r>
          <a:endParaRPr lang="tr-TR" dirty="0"/>
        </a:p>
      </dgm:t>
    </dgm:pt>
    <dgm:pt modelId="{E6F7A255-969F-445C-AE4D-48B28933200E}" type="parTrans" cxnId="{6F84BE3B-ADC7-4542-8550-036605E6569D}">
      <dgm:prSet/>
      <dgm:spPr/>
      <dgm:t>
        <a:bodyPr/>
        <a:lstStyle/>
        <a:p>
          <a:pPr algn="ctr"/>
          <a:endParaRPr lang="tr-TR"/>
        </a:p>
      </dgm:t>
    </dgm:pt>
    <dgm:pt modelId="{277C8E2B-E379-47F0-8686-F667A56B0B43}" type="sibTrans" cxnId="{6F84BE3B-ADC7-4542-8550-036605E6569D}">
      <dgm:prSet/>
      <dgm:spPr/>
      <dgm:t>
        <a:bodyPr/>
        <a:lstStyle/>
        <a:p>
          <a:pPr algn="ctr"/>
          <a:endParaRPr lang="tr-TR"/>
        </a:p>
      </dgm:t>
    </dgm:pt>
    <dgm:pt modelId="{AE70F0AD-A199-4A28-8C8A-9E6F5252A52B}">
      <dgm:prSet phldrT="[Metin]"/>
      <dgm:spPr/>
      <dgm:t>
        <a:bodyPr/>
        <a:lstStyle/>
        <a:p>
          <a:pPr algn="ctr"/>
          <a:r>
            <a:rPr lang="tr-TR" dirty="0" smtClean="0"/>
            <a:t>Öneriler </a:t>
          </a:r>
          <a:endParaRPr lang="tr-TR" dirty="0"/>
        </a:p>
      </dgm:t>
    </dgm:pt>
    <dgm:pt modelId="{A929D2AC-BA76-418B-903F-D93E36948AE8}" type="parTrans" cxnId="{3EAB1D94-1EA2-4FE9-9F0D-39B0C77C1009}">
      <dgm:prSet/>
      <dgm:spPr/>
      <dgm:t>
        <a:bodyPr/>
        <a:lstStyle/>
        <a:p>
          <a:pPr algn="ctr"/>
          <a:endParaRPr lang="tr-TR"/>
        </a:p>
      </dgm:t>
    </dgm:pt>
    <dgm:pt modelId="{D2AAADEC-1FB5-4F80-9FD9-EB0EB3A4BC56}" type="sibTrans" cxnId="{3EAB1D94-1EA2-4FE9-9F0D-39B0C77C1009}">
      <dgm:prSet/>
      <dgm:spPr/>
      <dgm:t>
        <a:bodyPr/>
        <a:lstStyle/>
        <a:p>
          <a:pPr algn="ctr"/>
          <a:endParaRPr lang="tr-TR"/>
        </a:p>
      </dgm:t>
    </dgm:pt>
    <dgm:pt modelId="{61E76F2C-9C0B-4B2E-BC37-B8F0B5E75409}">
      <dgm:prSet phldrT="[Metin]"/>
      <dgm:spPr/>
      <dgm:t>
        <a:bodyPr/>
        <a:lstStyle/>
        <a:p>
          <a:pPr algn="ctr"/>
          <a:r>
            <a:rPr lang="tr-TR" dirty="0" smtClean="0"/>
            <a:t>Tanı sonrası beslenmemde nelere dikkat etmeliyim?</a:t>
          </a:r>
          <a:endParaRPr lang="tr-TR" dirty="0"/>
        </a:p>
      </dgm:t>
    </dgm:pt>
    <dgm:pt modelId="{3F11EEEB-A7CB-453E-814E-CC9F55DB4D06}" type="parTrans" cxnId="{AE21CB43-B916-48CC-B642-DB2147447CA1}">
      <dgm:prSet/>
      <dgm:spPr/>
      <dgm:t>
        <a:bodyPr/>
        <a:lstStyle/>
        <a:p>
          <a:pPr algn="ctr"/>
          <a:endParaRPr lang="tr-TR"/>
        </a:p>
      </dgm:t>
    </dgm:pt>
    <dgm:pt modelId="{8DF6C3EF-4FB8-4C41-85A9-A2BAEBB383D0}" type="sibTrans" cxnId="{AE21CB43-B916-48CC-B642-DB2147447CA1}">
      <dgm:prSet/>
      <dgm:spPr/>
      <dgm:t>
        <a:bodyPr/>
        <a:lstStyle/>
        <a:p>
          <a:pPr algn="ctr"/>
          <a:endParaRPr lang="tr-TR"/>
        </a:p>
      </dgm:t>
    </dgm:pt>
    <dgm:pt modelId="{1FB965FF-63BE-4D93-992B-35F5BBF0AFB2}">
      <dgm:prSet phldrT="[Metin]"/>
      <dgm:spPr/>
      <dgm:t>
        <a:bodyPr/>
        <a:lstStyle/>
        <a:p>
          <a:pPr algn="ctr"/>
          <a:r>
            <a:rPr lang="tr-TR" dirty="0" smtClean="0"/>
            <a:t>En çok sorulan sorular</a:t>
          </a:r>
          <a:endParaRPr lang="tr-TR" dirty="0"/>
        </a:p>
      </dgm:t>
    </dgm:pt>
    <dgm:pt modelId="{D6E5CE02-AF3A-460A-A3CA-5422DFA84705}" type="parTrans" cxnId="{9C75D631-BB8D-40EC-9E5D-194C8F710C6C}">
      <dgm:prSet/>
      <dgm:spPr/>
      <dgm:t>
        <a:bodyPr/>
        <a:lstStyle/>
        <a:p>
          <a:pPr algn="ctr"/>
          <a:endParaRPr lang="tr-TR"/>
        </a:p>
      </dgm:t>
    </dgm:pt>
    <dgm:pt modelId="{B64832BA-14AB-4B53-8EA9-D5755B5D9372}" type="sibTrans" cxnId="{9C75D631-BB8D-40EC-9E5D-194C8F710C6C}">
      <dgm:prSet/>
      <dgm:spPr/>
      <dgm:t>
        <a:bodyPr/>
        <a:lstStyle/>
        <a:p>
          <a:pPr algn="ctr"/>
          <a:endParaRPr lang="tr-TR"/>
        </a:p>
      </dgm:t>
    </dgm:pt>
    <dgm:pt modelId="{DCFF4D0C-FBC9-4F59-BED8-97D725FADDDE}" type="pres">
      <dgm:prSet presAssocID="{223E405D-9C1C-450C-A706-EC36A1762DFC}" presName="linear" presStyleCnt="0">
        <dgm:presLayoutVars>
          <dgm:animLvl val="lvl"/>
          <dgm:resizeHandles val="exact"/>
        </dgm:presLayoutVars>
      </dgm:prSet>
      <dgm:spPr/>
    </dgm:pt>
    <dgm:pt modelId="{DCAF4AAD-46CE-4EAB-B8AB-4B70918C7F9B}" type="pres">
      <dgm:prSet presAssocID="{E04DB8BA-E0D6-400D-B271-02E5A6A20962}" presName="parentText" presStyleLbl="node1" presStyleIdx="0" presStyleCnt="6" custScaleY="16069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B71C53-E274-4252-A13B-E11E01DA392B}" type="pres">
      <dgm:prSet presAssocID="{EE523CB3-1A1B-4697-A5A4-EEEA8063DFCF}" presName="spacer" presStyleCnt="0"/>
      <dgm:spPr/>
    </dgm:pt>
    <dgm:pt modelId="{2AE70FBA-6EEC-4FCD-A9B5-4018409616C6}" type="pres">
      <dgm:prSet presAssocID="{B2BB8DA2-2F32-46E3-BC5A-6B9A01A69E05}" presName="parentText" presStyleLbl="node1" presStyleIdx="1" presStyleCnt="6" custScaleY="16069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493E85-8BA2-4F99-B75C-F3A8DA8CB872}" type="pres">
      <dgm:prSet presAssocID="{FFF9FC09-5420-4121-9A3C-5C461D14BAD1}" presName="spacer" presStyleCnt="0"/>
      <dgm:spPr/>
    </dgm:pt>
    <dgm:pt modelId="{5A0B863B-BC6A-4049-838B-086CBA9FAF60}" type="pres">
      <dgm:prSet presAssocID="{A46181CF-A0E8-4089-8771-6C8EBCCAE145}" presName="parentText" presStyleLbl="node1" presStyleIdx="2" presStyleCnt="6" custScaleY="160697">
        <dgm:presLayoutVars>
          <dgm:chMax val="0"/>
          <dgm:bulletEnabled val="1"/>
        </dgm:presLayoutVars>
      </dgm:prSet>
      <dgm:spPr/>
    </dgm:pt>
    <dgm:pt modelId="{67A1EC28-8551-4AAE-A230-F262546841E6}" type="pres">
      <dgm:prSet presAssocID="{277C8E2B-E379-47F0-8686-F667A56B0B43}" presName="spacer" presStyleCnt="0"/>
      <dgm:spPr/>
    </dgm:pt>
    <dgm:pt modelId="{640F377B-F48E-42B7-8071-4E46E37153DF}" type="pres">
      <dgm:prSet presAssocID="{61E76F2C-9C0B-4B2E-BC37-B8F0B5E75409}" presName="parentText" presStyleLbl="node1" presStyleIdx="3" presStyleCnt="6" custScaleY="16069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3A6473-8D37-49BA-A92E-E1494E2A6CB0}" type="pres">
      <dgm:prSet presAssocID="{8DF6C3EF-4FB8-4C41-85A9-A2BAEBB383D0}" presName="spacer" presStyleCnt="0"/>
      <dgm:spPr/>
    </dgm:pt>
    <dgm:pt modelId="{70C837B6-BFFA-4786-82F3-51F17EFBCEBB}" type="pres">
      <dgm:prSet presAssocID="{1FB965FF-63BE-4D93-992B-35F5BBF0AFB2}" presName="parentText" presStyleLbl="node1" presStyleIdx="4" presStyleCnt="6" custScaleY="160697">
        <dgm:presLayoutVars>
          <dgm:chMax val="0"/>
          <dgm:bulletEnabled val="1"/>
        </dgm:presLayoutVars>
      </dgm:prSet>
      <dgm:spPr/>
    </dgm:pt>
    <dgm:pt modelId="{4DEC0584-B11E-46D0-A1BB-1BAD4F925144}" type="pres">
      <dgm:prSet presAssocID="{B64832BA-14AB-4B53-8EA9-D5755B5D9372}" presName="spacer" presStyleCnt="0"/>
      <dgm:spPr/>
    </dgm:pt>
    <dgm:pt modelId="{773E027F-5B55-4F13-9BE6-2F99EA7AC13C}" type="pres">
      <dgm:prSet presAssocID="{AE70F0AD-A199-4A28-8C8A-9E6F5252A52B}" presName="parentText" presStyleLbl="node1" presStyleIdx="5" presStyleCnt="6" custScaleY="16069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578496B-5FA0-42A3-9FED-F1C3BB4EC3C9}" srcId="{223E405D-9C1C-450C-A706-EC36A1762DFC}" destId="{E04DB8BA-E0D6-400D-B271-02E5A6A20962}" srcOrd="0" destOrd="0" parTransId="{F37D2A6A-95B2-4964-BE38-EF7D60FB5A85}" sibTransId="{EE523CB3-1A1B-4697-A5A4-EEEA8063DFCF}"/>
    <dgm:cxn modelId="{A0033EAC-0502-40E7-8672-6340DEA7A9F2}" type="presOf" srcId="{B2BB8DA2-2F32-46E3-BC5A-6B9A01A69E05}" destId="{2AE70FBA-6EEC-4FCD-A9B5-4018409616C6}" srcOrd="0" destOrd="0" presId="urn:microsoft.com/office/officeart/2005/8/layout/vList2"/>
    <dgm:cxn modelId="{9C75D631-BB8D-40EC-9E5D-194C8F710C6C}" srcId="{223E405D-9C1C-450C-A706-EC36A1762DFC}" destId="{1FB965FF-63BE-4D93-992B-35F5BBF0AFB2}" srcOrd="4" destOrd="0" parTransId="{D6E5CE02-AF3A-460A-A3CA-5422DFA84705}" sibTransId="{B64832BA-14AB-4B53-8EA9-D5755B5D9372}"/>
    <dgm:cxn modelId="{3EAB1D94-1EA2-4FE9-9F0D-39B0C77C1009}" srcId="{223E405D-9C1C-450C-A706-EC36A1762DFC}" destId="{AE70F0AD-A199-4A28-8C8A-9E6F5252A52B}" srcOrd="5" destOrd="0" parTransId="{A929D2AC-BA76-418B-903F-D93E36948AE8}" sibTransId="{D2AAADEC-1FB5-4F80-9FD9-EB0EB3A4BC56}"/>
    <dgm:cxn modelId="{C049B830-C5F3-4C2E-AC5A-6E69DBF9BBEB}" type="presOf" srcId="{223E405D-9C1C-450C-A706-EC36A1762DFC}" destId="{DCFF4D0C-FBC9-4F59-BED8-97D725FADDDE}" srcOrd="0" destOrd="0" presId="urn:microsoft.com/office/officeart/2005/8/layout/vList2"/>
    <dgm:cxn modelId="{29F295CE-A0F0-4737-9472-29B7AB2F395F}" type="presOf" srcId="{A46181CF-A0E8-4089-8771-6C8EBCCAE145}" destId="{5A0B863B-BC6A-4049-838B-086CBA9FAF60}" srcOrd="0" destOrd="0" presId="urn:microsoft.com/office/officeart/2005/8/layout/vList2"/>
    <dgm:cxn modelId="{4DCDD43C-0DAF-4685-BEF1-9FF070035C7F}" type="presOf" srcId="{E04DB8BA-E0D6-400D-B271-02E5A6A20962}" destId="{DCAF4AAD-46CE-4EAB-B8AB-4B70918C7F9B}" srcOrd="0" destOrd="0" presId="urn:microsoft.com/office/officeart/2005/8/layout/vList2"/>
    <dgm:cxn modelId="{C39EB3F8-CAC1-4F88-B4E0-F57A14E2F110}" type="presOf" srcId="{61E76F2C-9C0B-4B2E-BC37-B8F0B5E75409}" destId="{640F377B-F48E-42B7-8071-4E46E37153DF}" srcOrd="0" destOrd="0" presId="urn:microsoft.com/office/officeart/2005/8/layout/vList2"/>
    <dgm:cxn modelId="{01D324ED-4D3B-4008-97DD-2CB96EC77622}" srcId="{223E405D-9C1C-450C-A706-EC36A1762DFC}" destId="{B2BB8DA2-2F32-46E3-BC5A-6B9A01A69E05}" srcOrd="1" destOrd="0" parTransId="{E15A321C-7ACB-4CF4-BB65-867AA1456625}" sibTransId="{FFF9FC09-5420-4121-9A3C-5C461D14BAD1}"/>
    <dgm:cxn modelId="{6F84BE3B-ADC7-4542-8550-036605E6569D}" srcId="{223E405D-9C1C-450C-A706-EC36A1762DFC}" destId="{A46181CF-A0E8-4089-8771-6C8EBCCAE145}" srcOrd="2" destOrd="0" parTransId="{E6F7A255-969F-445C-AE4D-48B28933200E}" sibTransId="{277C8E2B-E379-47F0-8686-F667A56B0B43}"/>
    <dgm:cxn modelId="{AE21CB43-B916-48CC-B642-DB2147447CA1}" srcId="{223E405D-9C1C-450C-A706-EC36A1762DFC}" destId="{61E76F2C-9C0B-4B2E-BC37-B8F0B5E75409}" srcOrd="3" destOrd="0" parTransId="{3F11EEEB-A7CB-453E-814E-CC9F55DB4D06}" sibTransId="{8DF6C3EF-4FB8-4C41-85A9-A2BAEBB383D0}"/>
    <dgm:cxn modelId="{46E2F5AB-ACC5-42E8-8BCD-38A9B0F626D4}" type="presOf" srcId="{1FB965FF-63BE-4D93-992B-35F5BBF0AFB2}" destId="{70C837B6-BFFA-4786-82F3-51F17EFBCEBB}" srcOrd="0" destOrd="0" presId="urn:microsoft.com/office/officeart/2005/8/layout/vList2"/>
    <dgm:cxn modelId="{3E1A248C-5699-44A0-9F7D-ECDC45A4EC76}" type="presOf" srcId="{AE70F0AD-A199-4A28-8C8A-9E6F5252A52B}" destId="{773E027F-5B55-4F13-9BE6-2F99EA7AC13C}" srcOrd="0" destOrd="0" presId="urn:microsoft.com/office/officeart/2005/8/layout/vList2"/>
    <dgm:cxn modelId="{72BE2BFB-FA5D-49CD-AAA3-66EFA98319AE}" type="presParOf" srcId="{DCFF4D0C-FBC9-4F59-BED8-97D725FADDDE}" destId="{DCAF4AAD-46CE-4EAB-B8AB-4B70918C7F9B}" srcOrd="0" destOrd="0" presId="urn:microsoft.com/office/officeart/2005/8/layout/vList2"/>
    <dgm:cxn modelId="{C72F2852-DC2D-4D0E-8FC0-EE75151B278D}" type="presParOf" srcId="{DCFF4D0C-FBC9-4F59-BED8-97D725FADDDE}" destId="{54B71C53-E274-4252-A13B-E11E01DA392B}" srcOrd="1" destOrd="0" presId="urn:microsoft.com/office/officeart/2005/8/layout/vList2"/>
    <dgm:cxn modelId="{6123FE00-9D6C-4673-AB33-E956317691D9}" type="presParOf" srcId="{DCFF4D0C-FBC9-4F59-BED8-97D725FADDDE}" destId="{2AE70FBA-6EEC-4FCD-A9B5-4018409616C6}" srcOrd="2" destOrd="0" presId="urn:microsoft.com/office/officeart/2005/8/layout/vList2"/>
    <dgm:cxn modelId="{158A2BF4-2427-418D-89F0-ED228CEDB63B}" type="presParOf" srcId="{DCFF4D0C-FBC9-4F59-BED8-97D725FADDDE}" destId="{5F493E85-8BA2-4F99-B75C-F3A8DA8CB872}" srcOrd="3" destOrd="0" presId="urn:microsoft.com/office/officeart/2005/8/layout/vList2"/>
    <dgm:cxn modelId="{F010E251-481E-489C-B1E9-FA7F61970BA6}" type="presParOf" srcId="{DCFF4D0C-FBC9-4F59-BED8-97D725FADDDE}" destId="{5A0B863B-BC6A-4049-838B-086CBA9FAF60}" srcOrd="4" destOrd="0" presId="urn:microsoft.com/office/officeart/2005/8/layout/vList2"/>
    <dgm:cxn modelId="{57F808FC-DDCF-49C9-85B3-EF8882839BB9}" type="presParOf" srcId="{DCFF4D0C-FBC9-4F59-BED8-97D725FADDDE}" destId="{67A1EC28-8551-4AAE-A230-F262546841E6}" srcOrd="5" destOrd="0" presId="urn:microsoft.com/office/officeart/2005/8/layout/vList2"/>
    <dgm:cxn modelId="{F97187D5-648B-46B6-98D2-C29DC84BE8C1}" type="presParOf" srcId="{DCFF4D0C-FBC9-4F59-BED8-97D725FADDDE}" destId="{640F377B-F48E-42B7-8071-4E46E37153DF}" srcOrd="6" destOrd="0" presId="urn:microsoft.com/office/officeart/2005/8/layout/vList2"/>
    <dgm:cxn modelId="{E76BB91C-BFA9-459F-9E0D-0CC21A7382B0}" type="presParOf" srcId="{DCFF4D0C-FBC9-4F59-BED8-97D725FADDDE}" destId="{AF3A6473-8D37-49BA-A92E-E1494E2A6CB0}" srcOrd="7" destOrd="0" presId="urn:microsoft.com/office/officeart/2005/8/layout/vList2"/>
    <dgm:cxn modelId="{06FCF6FC-0497-4DE4-8A86-1B8F55B06DDE}" type="presParOf" srcId="{DCFF4D0C-FBC9-4F59-BED8-97D725FADDDE}" destId="{70C837B6-BFFA-4786-82F3-51F17EFBCEBB}" srcOrd="8" destOrd="0" presId="urn:microsoft.com/office/officeart/2005/8/layout/vList2"/>
    <dgm:cxn modelId="{D0D421EC-9393-4B18-BC0F-26909F486002}" type="presParOf" srcId="{DCFF4D0C-FBC9-4F59-BED8-97D725FADDDE}" destId="{4DEC0584-B11E-46D0-A1BB-1BAD4F925144}" srcOrd="9" destOrd="0" presId="urn:microsoft.com/office/officeart/2005/8/layout/vList2"/>
    <dgm:cxn modelId="{DCE9ED10-EA13-412C-924A-54AB218594BB}" type="presParOf" srcId="{DCFF4D0C-FBC9-4F59-BED8-97D725FADDDE}" destId="{773E027F-5B55-4F13-9BE6-2F99EA7AC13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F2A664-6A33-4B91-82CB-DA9BB35C7E1B}" type="doc">
      <dgm:prSet loTypeId="urn:microsoft.com/office/officeart/2005/8/layout/hierarchy3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7A6E1B04-E642-431C-AD66-38046D103CE4}">
      <dgm:prSet/>
      <dgm:spPr/>
      <dgm:t>
        <a:bodyPr/>
        <a:lstStyle/>
        <a:p>
          <a:pPr rtl="0"/>
          <a:r>
            <a:rPr lang="tr-TR" dirty="0" smtClean="0"/>
            <a:t>Enfeksiyonlar; özellikle  çoğu kanser tedavi rejimiyle birlikte, lökosit değerlerindeki düşme ile seyreden, bağışıklığın baskılandığı dönemlerdir.</a:t>
          </a:r>
          <a:endParaRPr lang="tr-TR" dirty="0"/>
        </a:p>
      </dgm:t>
    </dgm:pt>
    <dgm:pt modelId="{A7CFA1B4-C7F7-459A-95BF-5D8E4E9AB8A2}" type="parTrans" cxnId="{CA0EED67-359B-4239-9531-14B8D5811FBD}">
      <dgm:prSet/>
      <dgm:spPr/>
      <dgm:t>
        <a:bodyPr/>
        <a:lstStyle/>
        <a:p>
          <a:endParaRPr lang="tr-TR"/>
        </a:p>
      </dgm:t>
    </dgm:pt>
    <dgm:pt modelId="{4A131E18-8987-4785-9F8A-BD51C929A5FD}" type="sibTrans" cxnId="{CA0EED67-359B-4239-9531-14B8D5811FBD}">
      <dgm:prSet/>
      <dgm:spPr/>
      <dgm:t>
        <a:bodyPr/>
        <a:lstStyle/>
        <a:p>
          <a:endParaRPr lang="tr-TR"/>
        </a:p>
      </dgm:t>
    </dgm:pt>
    <dgm:pt modelId="{E9E5CFB9-3C8C-4B3C-8B53-8B86FFF34AB2}">
      <dgm:prSet/>
      <dgm:spPr/>
      <dgm:t>
        <a:bodyPr/>
        <a:lstStyle/>
        <a:p>
          <a:pPr rtl="0"/>
          <a:r>
            <a:rPr lang="tr-TR" dirty="0" smtClean="0"/>
            <a:t>Besin güvenliğinin sağlanmasındaki genel kurallar; </a:t>
          </a:r>
          <a:endParaRPr lang="tr-TR" dirty="0"/>
        </a:p>
      </dgm:t>
    </dgm:pt>
    <dgm:pt modelId="{56CBF746-1032-42D1-8BFD-07271F0935C6}" type="parTrans" cxnId="{50E4B901-15DA-4ACE-B2DA-84DD275F4DBD}">
      <dgm:prSet/>
      <dgm:spPr/>
      <dgm:t>
        <a:bodyPr/>
        <a:lstStyle/>
        <a:p>
          <a:endParaRPr lang="tr-TR"/>
        </a:p>
      </dgm:t>
    </dgm:pt>
    <dgm:pt modelId="{7C9AE989-11F5-4157-B551-B1584DDA58D9}" type="sibTrans" cxnId="{50E4B901-15DA-4ACE-B2DA-84DD275F4DBD}">
      <dgm:prSet/>
      <dgm:spPr/>
      <dgm:t>
        <a:bodyPr/>
        <a:lstStyle/>
        <a:p>
          <a:endParaRPr lang="tr-TR"/>
        </a:p>
      </dgm:t>
    </dgm:pt>
    <dgm:pt modelId="{DC294F87-A42E-4B86-ADC3-A56451ACE457}">
      <dgm:prSet custT="1"/>
      <dgm:spPr/>
      <dgm:t>
        <a:bodyPr/>
        <a:lstStyle/>
        <a:p>
          <a:pPr rtl="0"/>
          <a:r>
            <a:rPr lang="tr-TR" sz="1900" dirty="0" smtClean="0"/>
            <a:t>yemekten önce ellerin yıkanması, </a:t>
          </a:r>
          <a:endParaRPr lang="tr-TR" sz="1900" dirty="0"/>
        </a:p>
      </dgm:t>
    </dgm:pt>
    <dgm:pt modelId="{ADB7DF17-FE45-4D3D-A71A-BBF135118990}" type="parTrans" cxnId="{BA386350-9CA9-48F4-92E1-9CE186328970}">
      <dgm:prSet/>
      <dgm:spPr/>
      <dgm:t>
        <a:bodyPr/>
        <a:lstStyle/>
        <a:p>
          <a:endParaRPr lang="tr-TR"/>
        </a:p>
      </dgm:t>
    </dgm:pt>
    <dgm:pt modelId="{F9C22144-502D-4509-A15B-B4F340688AD8}" type="sibTrans" cxnId="{BA386350-9CA9-48F4-92E1-9CE186328970}">
      <dgm:prSet/>
      <dgm:spPr/>
      <dgm:t>
        <a:bodyPr/>
        <a:lstStyle/>
        <a:p>
          <a:endParaRPr lang="tr-TR"/>
        </a:p>
      </dgm:t>
    </dgm:pt>
    <dgm:pt modelId="{56106D6C-F39F-41DC-8F95-2F7AB4CA4342}">
      <dgm:prSet custT="1"/>
      <dgm:spPr/>
      <dgm:t>
        <a:bodyPr/>
        <a:lstStyle/>
        <a:p>
          <a:pPr rtl="0"/>
          <a:r>
            <a:rPr lang="tr-TR" sz="1900" dirty="0" smtClean="0"/>
            <a:t>besinlerin satın alınması,hazırlanması, pişirilmesi  tüketilmesinde hijyen ve sanitasyon kurallarına uyulması </a:t>
          </a:r>
          <a:endParaRPr lang="tr-TR" sz="1900" dirty="0"/>
        </a:p>
      </dgm:t>
    </dgm:pt>
    <dgm:pt modelId="{85B148AC-8F24-406E-9621-1D1A0B535C2F}" type="parTrans" cxnId="{4880CCB5-47C0-4DE8-90FA-425A636F8F38}">
      <dgm:prSet/>
      <dgm:spPr/>
      <dgm:t>
        <a:bodyPr/>
        <a:lstStyle/>
        <a:p>
          <a:endParaRPr lang="tr-TR"/>
        </a:p>
      </dgm:t>
    </dgm:pt>
    <dgm:pt modelId="{7F8A057A-7ED5-4301-AC48-39696BAB0D72}" type="sibTrans" cxnId="{4880CCB5-47C0-4DE8-90FA-425A636F8F38}">
      <dgm:prSet/>
      <dgm:spPr/>
      <dgm:t>
        <a:bodyPr/>
        <a:lstStyle/>
        <a:p>
          <a:endParaRPr lang="tr-TR"/>
        </a:p>
      </dgm:t>
    </dgm:pt>
    <dgm:pt modelId="{1B984F63-BAE7-4C5C-A980-48DB264FC775}">
      <dgm:prSet custT="1"/>
      <dgm:spPr/>
      <dgm:t>
        <a:bodyPr/>
        <a:lstStyle/>
        <a:p>
          <a:pPr rtl="0"/>
          <a:r>
            <a:rPr lang="tr-TR" sz="1900" dirty="0" smtClean="0"/>
            <a:t>ısıl işlem uygulanmamış besinler tüketilmemesidir. </a:t>
          </a:r>
          <a:endParaRPr lang="tr-TR" sz="1900" dirty="0"/>
        </a:p>
      </dgm:t>
    </dgm:pt>
    <dgm:pt modelId="{CF7EA0AB-B7B1-42F6-A3FD-3FF665C31179}" type="parTrans" cxnId="{8DB32810-548F-46A5-830B-F79E7A9A185C}">
      <dgm:prSet/>
      <dgm:spPr/>
      <dgm:t>
        <a:bodyPr/>
        <a:lstStyle/>
        <a:p>
          <a:endParaRPr lang="tr-TR"/>
        </a:p>
      </dgm:t>
    </dgm:pt>
    <dgm:pt modelId="{6D9A4BAA-38FD-40E6-B3DA-DF8856EC188E}" type="sibTrans" cxnId="{8DB32810-548F-46A5-830B-F79E7A9A185C}">
      <dgm:prSet/>
      <dgm:spPr/>
      <dgm:t>
        <a:bodyPr/>
        <a:lstStyle/>
        <a:p>
          <a:endParaRPr lang="tr-TR"/>
        </a:p>
      </dgm:t>
    </dgm:pt>
    <dgm:pt modelId="{9221BA96-0144-419F-836A-29F019DB6E26}" type="pres">
      <dgm:prSet presAssocID="{F7F2A664-6A33-4B91-82CB-DA9BB35C7E1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1980CC22-B929-4D66-B1CF-B01B95F57647}" type="pres">
      <dgm:prSet presAssocID="{7A6E1B04-E642-431C-AD66-38046D103CE4}" presName="root" presStyleCnt="0"/>
      <dgm:spPr/>
    </dgm:pt>
    <dgm:pt modelId="{79177665-F351-45FA-A564-457DD6BBD8DF}" type="pres">
      <dgm:prSet presAssocID="{7A6E1B04-E642-431C-AD66-38046D103CE4}" presName="rootComposite" presStyleCnt="0"/>
      <dgm:spPr/>
    </dgm:pt>
    <dgm:pt modelId="{5FC1A518-E491-4E0F-AA76-ED5649A10F69}" type="pres">
      <dgm:prSet presAssocID="{7A6E1B04-E642-431C-AD66-38046D103CE4}" presName="rootText" presStyleLbl="node1" presStyleIdx="0" presStyleCnt="2" custScaleX="204390" custScaleY="411309" custLinFactNeighborX="-38818"/>
      <dgm:spPr/>
      <dgm:t>
        <a:bodyPr/>
        <a:lstStyle/>
        <a:p>
          <a:endParaRPr lang="tr-TR"/>
        </a:p>
      </dgm:t>
    </dgm:pt>
    <dgm:pt modelId="{626052EB-A7BF-4141-844B-12BB92B6B046}" type="pres">
      <dgm:prSet presAssocID="{7A6E1B04-E642-431C-AD66-38046D103CE4}" presName="rootConnector" presStyleLbl="node1" presStyleIdx="0" presStyleCnt="2"/>
      <dgm:spPr/>
      <dgm:t>
        <a:bodyPr/>
        <a:lstStyle/>
        <a:p>
          <a:endParaRPr lang="tr-TR"/>
        </a:p>
      </dgm:t>
    </dgm:pt>
    <dgm:pt modelId="{75E65FE4-6070-4275-AD4E-97A1AEDACEEB}" type="pres">
      <dgm:prSet presAssocID="{7A6E1B04-E642-431C-AD66-38046D103CE4}" presName="childShape" presStyleCnt="0"/>
      <dgm:spPr/>
    </dgm:pt>
    <dgm:pt modelId="{95BFA00F-3EA4-4B1A-A865-1796AF14BB26}" type="pres">
      <dgm:prSet presAssocID="{E9E5CFB9-3C8C-4B3C-8B53-8B86FFF34AB2}" presName="root" presStyleCnt="0"/>
      <dgm:spPr/>
    </dgm:pt>
    <dgm:pt modelId="{7E3288C8-CD72-4DB2-86C0-A5B88A3DE7AE}" type="pres">
      <dgm:prSet presAssocID="{E9E5CFB9-3C8C-4B3C-8B53-8B86FFF34AB2}" presName="rootComposite" presStyleCnt="0"/>
      <dgm:spPr/>
    </dgm:pt>
    <dgm:pt modelId="{529A9B1B-AD50-4E08-963C-5BC28746D323}" type="pres">
      <dgm:prSet presAssocID="{E9E5CFB9-3C8C-4B3C-8B53-8B86FFF34AB2}" presName="rootText" presStyleLbl="node1" presStyleIdx="1" presStyleCnt="2" custScaleX="155422" custScaleY="183696" custLinFactNeighborX="-26370"/>
      <dgm:spPr/>
      <dgm:t>
        <a:bodyPr/>
        <a:lstStyle/>
        <a:p>
          <a:endParaRPr lang="tr-TR"/>
        </a:p>
      </dgm:t>
    </dgm:pt>
    <dgm:pt modelId="{55E947A5-7C5D-4B16-80C7-81EFBCCBCEC4}" type="pres">
      <dgm:prSet presAssocID="{E9E5CFB9-3C8C-4B3C-8B53-8B86FFF34AB2}" presName="rootConnector" presStyleLbl="node1" presStyleIdx="1" presStyleCnt="2"/>
      <dgm:spPr/>
      <dgm:t>
        <a:bodyPr/>
        <a:lstStyle/>
        <a:p>
          <a:endParaRPr lang="tr-TR"/>
        </a:p>
      </dgm:t>
    </dgm:pt>
    <dgm:pt modelId="{C89DFA2C-F448-47AA-8217-57DF787288AC}" type="pres">
      <dgm:prSet presAssocID="{E9E5CFB9-3C8C-4B3C-8B53-8B86FFF34AB2}" presName="childShape" presStyleCnt="0"/>
      <dgm:spPr/>
    </dgm:pt>
    <dgm:pt modelId="{5856866D-1CF9-4A18-896A-E4AE3AC6640E}" type="pres">
      <dgm:prSet presAssocID="{ADB7DF17-FE45-4D3D-A71A-BBF135118990}" presName="Name13" presStyleLbl="parChTrans1D2" presStyleIdx="0" presStyleCnt="3"/>
      <dgm:spPr/>
      <dgm:t>
        <a:bodyPr/>
        <a:lstStyle/>
        <a:p>
          <a:endParaRPr lang="tr-TR"/>
        </a:p>
      </dgm:t>
    </dgm:pt>
    <dgm:pt modelId="{2B180128-8AF1-4BD6-BAF0-A771AEBB71E9}" type="pres">
      <dgm:prSet presAssocID="{DC294F87-A42E-4B86-ADC3-A56451ACE457}" presName="childText" presStyleLbl="bgAcc1" presStyleIdx="0" presStyleCnt="3" custScaleX="300405" custScaleY="133068" custLinFactNeighborX="-2441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93BFF5-5AD3-4A05-BA38-A45F8FF526A9}" type="pres">
      <dgm:prSet presAssocID="{85B148AC-8F24-406E-9621-1D1A0B535C2F}" presName="Name13" presStyleLbl="parChTrans1D2" presStyleIdx="1" presStyleCnt="3"/>
      <dgm:spPr/>
      <dgm:t>
        <a:bodyPr/>
        <a:lstStyle/>
        <a:p>
          <a:endParaRPr lang="tr-TR"/>
        </a:p>
      </dgm:t>
    </dgm:pt>
    <dgm:pt modelId="{69467F9D-8651-4D4E-A8A9-3BDA14F075E6}" type="pres">
      <dgm:prSet presAssocID="{56106D6C-F39F-41DC-8F95-2F7AB4CA4342}" presName="childText" presStyleLbl="bgAcc1" presStyleIdx="1" presStyleCnt="3" custScaleX="306145" custScaleY="133068" custLinFactNeighborX="-3015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EEA843B-1922-41E2-BE57-BF8B20A797B4}" type="pres">
      <dgm:prSet presAssocID="{CF7EA0AB-B7B1-42F6-A3FD-3FF665C31179}" presName="Name13" presStyleLbl="parChTrans1D2" presStyleIdx="2" presStyleCnt="3"/>
      <dgm:spPr/>
      <dgm:t>
        <a:bodyPr/>
        <a:lstStyle/>
        <a:p>
          <a:endParaRPr lang="tr-TR"/>
        </a:p>
      </dgm:t>
    </dgm:pt>
    <dgm:pt modelId="{1D1924E6-2891-4289-82CB-06CBAD065F1C}" type="pres">
      <dgm:prSet presAssocID="{1B984F63-BAE7-4C5C-A980-48DB264FC775}" presName="childText" presStyleLbl="bgAcc1" presStyleIdx="2" presStyleCnt="3" custScaleX="302808" custScaleY="133068" custLinFactNeighborX="-268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64290CE-1620-4FB5-B90E-EC6E04DB8792}" type="presOf" srcId="{85B148AC-8F24-406E-9621-1D1A0B535C2F}" destId="{0493BFF5-5AD3-4A05-BA38-A45F8FF526A9}" srcOrd="0" destOrd="0" presId="urn:microsoft.com/office/officeart/2005/8/layout/hierarchy3"/>
    <dgm:cxn modelId="{F274B7D2-6E81-4E42-9B9A-2DC834C21237}" type="presOf" srcId="{F7F2A664-6A33-4B91-82CB-DA9BB35C7E1B}" destId="{9221BA96-0144-419F-836A-29F019DB6E26}" srcOrd="0" destOrd="0" presId="urn:microsoft.com/office/officeart/2005/8/layout/hierarchy3"/>
    <dgm:cxn modelId="{A1B5242B-048C-4F02-8006-E93E08F28A34}" type="presOf" srcId="{7A6E1B04-E642-431C-AD66-38046D103CE4}" destId="{5FC1A518-E491-4E0F-AA76-ED5649A10F69}" srcOrd="0" destOrd="0" presId="urn:microsoft.com/office/officeart/2005/8/layout/hierarchy3"/>
    <dgm:cxn modelId="{E1A9601E-431D-43B0-9D26-E41E8719C9C5}" type="presOf" srcId="{DC294F87-A42E-4B86-ADC3-A56451ACE457}" destId="{2B180128-8AF1-4BD6-BAF0-A771AEBB71E9}" srcOrd="0" destOrd="0" presId="urn:microsoft.com/office/officeart/2005/8/layout/hierarchy3"/>
    <dgm:cxn modelId="{BA386350-9CA9-48F4-92E1-9CE186328970}" srcId="{E9E5CFB9-3C8C-4B3C-8B53-8B86FFF34AB2}" destId="{DC294F87-A42E-4B86-ADC3-A56451ACE457}" srcOrd="0" destOrd="0" parTransId="{ADB7DF17-FE45-4D3D-A71A-BBF135118990}" sibTransId="{F9C22144-502D-4509-A15B-B4F340688AD8}"/>
    <dgm:cxn modelId="{CA0EED67-359B-4239-9531-14B8D5811FBD}" srcId="{F7F2A664-6A33-4B91-82CB-DA9BB35C7E1B}" destId="{7A6E1B04-E642-431C-AD66-38046D103CE4}" srcOrd="0" destOrd="0" parTransId="{A7CFA1B4-C7F7-459A-95BF-5D8E4E9AB8A2}" sibTransId="{4A131E18-8987-4785-9F8A-BD51C929A5FD}"/>
    <dgm:cxn modelId="{92ECF699-2C03-4CA9-857C-3BAA4E2B54D5}" type="presOf" srcId="{7A6E1B04-E642-431C-AD66-38046D103CE4}" destId="{626052EB-A7BF-4141-844B-12BB92B6B046}" srcOrd="1" destOrd="0" presId="urn:microsoft.com/office/officeart/2005/8/layout/hierarchy3"/>
    <dgm:cxn modelId="{4880CCB5-47C0-4DE8-90FA-425A636F8F38}" srcId="{E9E5CFB9-3C8C-4B3C-8B53-8B86FFF34AB2}" destId="{56106D6C-F39F-41DC-8F95-2F7AB4CA4342}" srcOrd="1" destOrd="0" parTransId="{85B148AC-8F24-406E-9621-1D1A0B535C2F}" sibTransId="{7F8A057A-7ED5-4301-AC48-39696BAB0D72}"/>
    <dgm:cxn modelId="{50E4B901-15DA-4ACE-B2DA-84DD275F4DBD}" srcId="{F7F2A664-6A33-4B91-82CB-DA9BB35C7E1B}" destId="{E9E5CFB9-3C8C-4B3C-8B53-8B86FFF34AB2}" srcOrd="1" destOrd="0" parTransId="{56CBF746-1032-42D1-8BFD-07271F0935C6}" sibTransId="{7C9AE989-11F5-4157-B551-B1584DDA58D9}"/>
    <dgm:cxn modelId="{1F1C3E28-62F0-4B90-94B4-F88A31451EED}" type="presOf" srcId="{E9E5CFB9-3C8C-4B3C-8B53-8B86FFF34AB2}" destId="{55E947A5-7C5D-4B16-80C7-81EFBCCBCEC4}" srcOrd="1" destOrd="0" presId="urn:microsoft.com/office/officeart/2005/8/layout/hierarchy3"/>
    <dgm:cxn modelId="{9F19F8CC-8B3C-42B7-B361-B3182476A2BE}" type="presOf" srcId="{ADB7DF17-FE45-4D3D-A71A-BBF135118990}" destId="{5856866D-1CF9-4A18-896A-E4AE3AC6640E}" srcOrd="0" destOrd="0" presId="urn:microsoft.com/office/officeart/2005/8/layout/hierarchy3"/>
    <dgm:cxn modelId="{A9F4D7CD-3D89-45DC-B6C9-89ABE9D91E83}" type="presOf" srcId="{56106D6C-F39F-41DC-8F95-2F7AB4CA4342}" destId="{69467F9D-8651-4D4E-A8A9-3BDA14F075E6}" srcOrd="0" destOrd="0" presId="urn:microsoft.com/office/officeart/2005/8/layout/hierarchy3"/>
    <dgm:cxn modelId="{C4CF649C-2411-4DD6-A2EA-313EB652FE5E}" type="presOf" srcId="{E9E5CFB9-3C8C-4B3C-8B53-8B86FFF34AB2}" destId="{529A9B1B-AD50-4E08-963C-5BC28746D323}" srcOrd="0" destOrd="0" presId="urn:microsoft.com/office/officeart/2005/8/layout/hierarchy3"/>
    <dgm:cxn modelId="{94318EEE-1609-469E-9176-F019FBFEB7D1}" type="presOf" srcId="{1B984F63-BAE7-4C5C-A980-48DB264FC775}" destId="{1D1924E6-2891-4289-82CB-06CBAD065F1C}" srcOrd="0" destOrd="0" presId="urn:microsoft.com/office/officeart/2005/8/layout/hierarchy3"/>
    <dgm:cxn modelId="{8DB32810-548F-46A5-830B-F79E7A9A185C}" srcId="{E9E5CFB9-3C8C-4B3C-8B53-8B86FFF34AB2}" destId="{1B984F63-BAE7-4C5C-A980-48DB264FC775}" srcOrd="2" destOrd="0" parTransId="{CF7EA0AB-B7B1-42F6-A3FD-3FF665C31179}" sibTransId="{6D9A4BAA-38FD-40E6-B3DA-DF8856EC188E}"/>
    <dgm:cxn modelId="{093BCBA1-BF20-4D49-A9D6-3CF7EF6DC927}" type="presOf" srcId="{CF7EA0AB-B7B1-42F6-A3FD-3FF665C31179}" destId="{8EEA843B-1922-41E2-BE57-BF8B20A797B4}" srcOrd="0" destOrd="0" presId="urn:microsoft.com/office/officeart/2005/8/layout/hierarchy3"/>
    <dgm:cxn modelId="{18FDF2D6-75DF-4089-A93F-626ED6531ABC}" type="presParOf" srcId="{9221BA96-0144-419F-836A-29F019DB6E26}" destId="{1980CC22-B929-4D66-B1CF-B01B95F57647}" srcOrd="0" destOrd="0" presId="urn:microsoft.com/office/officeart/2005/8/layout/hierarchy3"/>
    <dgm:cxn modelId="{B64FE72E-9663-43FA-81FE-771A48F03990}" type="presParOf" srcId="{1980CC22-B929-4D66-B1CF-B01B95F57647}" destId="{79177665-F351-45FA-A564-457DD6BBD8DF}" srcOrd="0" destOrd="0" presId="urn:microsoft.com/office/officeart/2005/8/layout/hierarchy3"/>
    <dgm:cxn modelId="{AFA1C78F-CEC1-4294-B77F-02751F3E720B}" type="presParOf" srcId="{79177665-F351-45FA-A564-457DD6BBD8DF}" destId="{5FC1A518-E491-4E0F-AA76-ED5649A10F69}" srcOrd="0" destOrd="0" presId="urn:microsoft.com/office/officeart/2005/8/layout/hierarchy3"/>
    <dgm:cxn modelId="{F3248CBD-895E-4954-8314-616A9274355C}" type="presParOf" srcId="{79177665-F351-45FA-A564-457DD6BBD8DF}" destId="{626052EB-A7BF-4141-844B-12BB92B6B046}" srcOrd="1" destOrd="0" presId="urn:microsoft.com/office/officeart/2005/8/layout/hierarchy3"/>
    <dgm:cxn modelId="{DBFDB1DB-EE00-40BB-A52F-8E58E28F4E6F}" type="presParOf" srcId="{1980CC22-B929-4D66-B1CF-B01B95F57647}" destId="{75E65FE4-6070-4275-AD4E-97A1AEDACEEB}" srcOrd="1" destOrd="0" presId="urn:microsoft.com/office/officeart/2005/8/layout/hierarchy3"/>
    <dgm:cxn modelId="{1AC1B076-5551-401E-859C-AA47D7815248}" type="presParOf" srcId="{9221BA96-0144-419F-836A-29F019DB6E26}" destId="{95BFA00F-3EA4-4B1A-A865-1796AF14BB26}" srcOrd="1" destOrd="0" presId="urn:microsoft.com/office/officeart/2005/8/layout/hierarchy3"/>
    <dgm:cxn modelId="{2944013E-1C5C-48BF-9E58-0BF36F9EF688}" type="presParOf" srcId="{95BFA00F-3EA4-4B1A-A865-1796AF14BB26}" destId="{7E3288C8-CD72-4DB2-86C0-A5B88A3DE7AE}" srcOrd="0" destOrd="0" presId="urn:microsoft.com/office/officeart/2005/8/layout/hierarchy3"/>
    <dgm:cxn modelId="{73FC4CDB-DA42-4E47-8D10-AAD7A1E749BA}" type="presParOf" srcId="{7E3288C8-CD72-4DB2-86C0-A5B88A3DE7AE}" destId="{529A9B1B-AD50-4E08-963C-5BC28746D323}" srcOrd="0" destOrd="0" presId="urn:microsoft.com/office/officeart/2005/8/layout/hierarchy3"/>
    <dgm:cxn modelId="{1C1DCAF9-272C-4AC9-88C6-E5ADCC174DB7}" type="presParOf" srcId="{7E3288C8-CD72-4DB2-86C0-A5B88A3DE7AE}" destId="{55E947A5-7C5D-4B16-80C7-81EFBCCBCEC4}" srcOrd="1" destOrd="0" presId="urn:microsoft.com/office/officeart/2005/8/layout/hierarchy3"/>
    <dgm:cxn modelId="{9E3DEC46-3E7B-45E1-B482-4990BDF3E203}" type="presParOf" srcId="{95BFA00F-3EA4-4B1A-A865-1796AF14BB26}" destId="{C89DFA2C-F448-47AA-8217-57DF787288AC}" srcOrd="1" destOrd="0" presId="urn:microsoft.com/office/officeart/2005/8/layout/hierarchy3"/>
    <dgm:cxn modelId="{A8EF61AE-94D2-4F91-8795-3483BF76CE05}" type="presParOf" srcId="{C89DFA2C-F448-47AA-8217-57DF787288AC}" destId="{5856866D-1CF9-4A18-896A-E4AE3AC6640E}" srcOrd="0" destOrd="0" presId="urn:microsoft.com/office/officeart/2005/8/layout/hierarchy3"/>
    <dgm:cxn modelId="{0EC73BCD-6357-4B18-85E6-049A4BD9AC6E}" type="presParOf" srcId="{C89DFA2C-F448-47AA-8217-57DF787288AC}" destId="{2B180128-8AF1-4BD6-BAF0-A771AEBB71E9}" srcOrd="1" destOrd="0" presId="urn:microsoft.com/office/officeart/2005/8/layout/hierarchy3"/>
    <dgm:cxn modelId="{532C14BB-CDB9-4ADF-90F3-BFAB8BD8E858}" type="presParOf" srcId="{C89DFA2C-F448-47AA-8217-57DF787288AC}" destId="{0493BFF5-5AD3-4A05-BA38-A45F8FF526A9}" srcOrd="2" destOrd="0" presId="urn:microsoft.com/office/officeart/2005/8/layout/hierarchy3"/>
    <dgm:cxn modelId="{1156B9DB-8C89-4820-AFFD-81264DD14114}" type="presParOf" srcId="{C89DFA2C-F448-47AA-8217-57DF787288AC}" destId="{69467F9D-8651-4D4E-A8A9-3BDA14F075E6}" srcOrd="3" destOrd="0" presId="urn:microsoft.com/office/officeart/2005/8/layout/hierarchy3"/>
    <dgm:cxn modelId="{3D15D7C3-0790-4D9C-9DE4-2335DD12FC9B}" type="presParOf" srcId="{C89DFA2C-F448-47AA-8217-57DF787288AC}" destId="{8EEA843B-1922-41E2-BE57-BF8B20A797B4}" srcOrd="4" destOrd="0" presId="urn:microsoft.com/office/officeart/2005/8/layout/hierarchy3"/>
    <dgm:cxn modelId="{C0939FD8-E15B-4532-BA93-D936E2C2DC9B}" type="presParOf" srcId="{C89DFA2C-F448-47AA-8217-57DF787288AC}" destId="{1D1924E6-2891-4289-82CB-06CBAD065F1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F483864-1725-4C90-B372-68788FB918D4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0D4D129C-1DA3-4B81-B3AD-F0676B76805B}">
      <dgm:prSet custT="1"/>
      <dgm:spPr/>
      <dgm:t>
        <a:bodyPr/>
        <a:lstStyle/>
        <a:p>
          <a:pPr rtl="0"/>
          <a:r>
            <a:rPr lang="tr-T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İshalde;</a:t>
          </a:r>
          <a:endParaRPr lang="tr-TR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0766E1-35C7-49BC-B437-50024CC5C810}" type="parTrans" cxnId="{DA16BA34-C19B-42FB-BAF2-082C93127D42}">
      <dgm:prSet/>
      <dgm:spPr/>
      <dgm:t>
        <a:bodyPr/>
        <a:lstStyle/>
        <a:p>
          <a:endParaRPr lang="tr-TR"/>
        </a:p>
      </dgm:t>
    </dgm:pt>
    <dgm:pt modelId="{A3C90357-E7F2-4429-8E80-82DBDC461F90}" type="sibTrans" cxnId="{DA16BA34-C19B-42FB-BAF2-082C93127D42}">
      <dgm:prSet/>
      <dgm:spPr/>
      <dgm:t>
        <a:bodyPr/>
        <a:lstStyle/>
        <a:p>
          <a:endParaRPr lang="tr-TR"/>
        </a:p>
      </dgm:t>
    </dgm:pt>
    <dgm:pt modelId="{C718E83B-0600-4E40-9976-8C6268BE068A}">
      <dgm:prSet/>
      <dgm:spPr/>
      <dgm:t>
        <a:bodyPr/>
        <a:lstStyle/>
        <a:p>
          <a:pPr rtl="0"/>
          <a:r>
            <a:rPr lang="tr-TR" dirty="0" smtClean="0"/>
            <a:t>Yemeklerdeki yağ miktarını azaltınız. Yağlı yiyeceklerden uzak durunuz.</a:t>
          </a:r>
          <a:endParaRPr lang="tr-TR" dirty="0"/>
        </a:p>
      </dgm:t>
    </dgm:pt>
    <dgm:pt modelId="{A831127C-8A0A-4B75-A04C-8F9B5B3CAD49}" type="parTrans" cxnId="{E83CC4CA-4F53-4B14-BD2E-320AFFBB36EB}">
      <dgm:prSet/>
      <dgm:spPr/>
      <dgm:t>
        <a:bodyPr/>
        <a:lstStyle/>
        <a:p>
          <a:endParaRPr lang="tr-TR"/>
        </a:p>
      </dgm:t>
    </dgm:pt>
    <dgm:pt modelId="{EDEDCD68-CE42-4983-812A-191D710C2B4C}" type="sibTrans" cxnId="{E83CC4CA-4F53-4B14-BD2E-320AFFBB36EB}">
      <dgm:prSet/>
      <dgm:spPr/>
      <dgm:t>
        <a:bodyPr/>
        <a:lstStyle/>
        <a:p>
          <a:endParaRPr lang="tr-TR"/>
        </a:p>
      </dgm:t>
    </dgm:pt>
    <dgm:pt modelId="{DE28F041-AFB0-4462-8E14-31BE2FF2A828}">
      <dgm:prSet/>
      <dgm:spPr/>
      <dgm:t>
        <a:bodyPr/>
        <a:lstStyle/>
        <a:p>
          <a:pPr rtl="0"/>
          <a:r>
            <a:rPr lang="tr-TR" dirty="0" smtClean="0"/>
            <a:t>Süt yerine, yoğurt ve ayranı tercih ediniz.</a:t>
          </a:r>
          <a:endParaRPr lang="tr-TR" dirty="0"/>
        </a:p>
      </dgm:t>
    </dgm:pt>
    <dgm:pt modelId="{2CF5BC64-39B0-4998-9748-DC6A01719B9C}" type="parTrans" cxnId="{552C51AE-A0BB-4F77-8D18-C88C24E64F56}">
      <dgm:prSet/>
      <dgm:spPr/>
      <dgm:t>
        <a:bodyPr/>
        <a:lstStyle/>
        <a:p>
          <a:endParaRPr lang="tr-TR"/>
        </a:p>
      </dgm:t>
    </dgm:pt>
    <dgm:pt modelId="{DD37899F-85A5-4131-A9F1-8E034CF50C1C}" type="sibTrans" cxnId="{552C51AE-A0BB-4F77-8D18-C88C24E64F56}">
      <dgm:prSet/>
      <dgm:spPr/>
      <dgm:t>
        <a:bodyPr/>
        <a:lstStyle/>
        <a:p>
          <a:endParaRPr lang="tr-TR"/>
        </a:p>
      </dgm:t>
    </dgm:pt>
    <dgm:pt modelId="{E6771ED3-14F1-484F-BC11-377F29D634FD}">
      <dgm:prSet/>
      <dgm:spPr/>
      <dgm:t>
        <a:bodyPr/>
        <a:lstStyle/>
        <a:p>
          <a:pPr rtl="0"/>
          <a:r>
            <a:rPr lang="tr-TR" dirty="0" smtClean="0"/>
            <a:t>Sebzelerden havuç ve patatesi tercih ediniz.</a:t>
          </a:r>
          <a:endParaRPr lang="tr-TR" dirty="0"/>
        </a:p>
      </dgm:t>
    </dgm:pt>
    <dgm:pt modelId="{FA2CC35B-A4C2-4C48-9B5F-E9F8A595077D}" type="parTrans" cxnId="{3584CC2D-77A1-45AE-8C66-68200BE72AC9}">
      <dgm:prSet/>
      <dgm:spPr/>
      <dgm:t>
        <a:bodyPr/>
        <a:lstStyle/>
        <a:p>
          <a:endParaRPr lang="tr-TR"/>
        </a:p>
      </dgm:t>
    </dgm:pt>
    <dgm:pt modelId="{E3A8F2B8-8DE5-47CD-AAFA-64A3E5FFC99E}" type="sibTrans" cxnId="{3584CC2D-77A1-45AE-8C66-68200BE72AC9}">
      <dgm:prSet/>
      <dgm:spPr/>
      <dgm:t>
        <a:bodyPr/>
        <a:lstStyle/>
        <a:p>
          <a:endParaRPr lang="tr-TR"/>
        </a:p>
      </dgm:t>
    </dgm:pt>
    <dgm:pt modelId="{6AA819BA-F87F-478F-86C1-B740217A8F4B}">
      <dgm:prSet/>
      <dgm:spPr/>
      <dgm:t>
        <a:bodyPr/>
        <a:lstStyle/>
        <a:p>
          <a:pPr rtl="0"/>
          <a:r>
            <a:rPr lang="tr-TR" dirty="0" smtClean="0"/>
            <a:t>Meyvelerden elma, şeftali, muz veya ayvayı tercih ediniz.</a:t>
          </a:r>
          <a:endParaRPr lang="tr-TR" dirty="0"/>
        </a:p>
      </dgm:t>
    </dgm:pt>
    <dgm:pt modelId="{69C69D93-0282-43BA-A391-6E813ABC9CCA}" type="parTrans" cxnId="{0D007E11-E170-415E-959C-DCB7E2772DA8}">
      <dgm:prSet/>
      <dgm:spPr/>
      <dgm:t>
        <a:bodyPr/>
        <a:lstStyle/>
        <a:p>
          <a:endParaRPr lang="tr-TR"/>
        </a:p>
      </dgm:t>
    </dgm:pt>
    <dgm:pt modelId="{7653CB12-D519-4D34-9106-345B071C6546}" type="sibTrans" cxnId="{0D007E11-E170-415E-959C-DCB7E2772DA8}">
      <dgm:prSet/>
      <dgm:spPr/>
      <dgm:t>
        <a:bodyPr/>
        <a:lstStyle/>
        <a:p>
          <a:endParaRPr lang="tr-TR"/>
        </a:p>
      </dgm:t>
    </dgm:pt>
    <dgm:pt modelId="{EFE3B97F-D83D-494C-9DAA-B8DD06EABF6D}">
      <dgm:prSet/>
      <dgm:spPr/>
      <dgm:t>
        <a:bodyPr/>
        <a:lstStyle/>
        <a:p>
          <a:pPr rtl="0"/>
          <a:r>
            <a:rPr lang="tr-TR" dirty="0" smtClean="0"/>
            <a:t>Baharat kullanmayınız.</a:t>
          </a:r>
          <a:endParaRPr lang="tr-TR" dirty="0"/>
        </a:p>
      </dgm:t>
    </dgm:pt>
    <dgm:pt modelId="{EA26D180-54DF-4F34-A607-FA9EEBB3A5D2}" type="parTrans" cxnId="{127E396B-95AB-431E-93B5-7EFDC2A83E53}">
      <dgm:prSet/>
      <dgm:spPr/>
      <dgm:t>
        <a:bodyPr/>
        <a:lstStyle/>
        <a:p>
          <a:endParaRPr lang="tr-TR"/>
        </a:p>
      </dgm:t>
    </dgm:pt>
    <dgm:pt modelId="{D7B91038-648B-4C56-B648-BA6F675BBB5E}" type="sibTrans" cxnId="{127E396B-95AB-431E-93B5-7EFDC2A83E53}">
      <dgm:prSet/>
      <dgm:spPr/>
      <dgm:t>
        <a:bodyPr/>
        <a:lstStyle/>
        <a:p>
          <a:endParaRPr lang="tr-TR"/>
        </a:p>
      </dgm:t>
    </dgm:pt>
    <dgm:pt modelId="{CE909669-2E9D-41B1-8736-850BF5744361}">
      <dgm:prSet/>
      <dgm:spPr/>
      <dgm:t>
        <a:bodyPr/>
        <a:lstStyle/>
        <a:p>
          <a:pPr rtl="0"/>
          <a:r>
            <a:rPr lang="tr-TR" dirty="0" smtClean="0"/>
            <a:t>Yayla, az yağlı pirinç-şehriye çorba tercih ediniz.</a:t>
          </a:r>
          <a:endParaRPr lang="tr-TR" dirty="0"/>
        </a:p>
      </dgm:t>
    </dgm:pt>
    <dgm:pt modelId="{572C7A4C-55CC-4473-AEF8-763FCACFCA70}" type="parTrans" cxnId="{ED71E57B-C0BF-46AC-8456-95E722F8EBCC}">
      <dgm:prSet/>
      <dgm:spPr/>
      <dgm:t>
        <a:bodyPr/>
        <a:lstStyle/>
        <a:p>
          <a:endParaRPr lang="tr-TR"/>
        </a:p>
      </dgm:t>
    </dgm:pt>
    <dgm:pt modelId="{227FCEE4-D44D-4EA4-94D0-06B514DAEE32}" type="sibTrans" cxnId="{ED71E57B-C0BF-46AC-8456-95E722F8EBCC}">
      <dgm:prSet/>
      <dgm:spPr/>
      <dgm:t>
        <a:bodyPr/>
        <a:lstStyle/>
        <a:p>
          <a:endParaRPr lang="tr-TR"/>
        </a:p>
      </dgm:t>
    </dgm:pt>
    <dgm:pt modelId="{B17B8EA2-458C-4FB6-A66E-49EE53D7F2B6}" type="pres">
      <dgm:prSet presAssocID="{DF483864-1725-4C90-B372-68788FB918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AC95EFD-AB73-402D-9FE2-B236A9F961DF}" type="pres">
      <dgm:prSet presAssocID="{0D4D129C-1DA3-4B81-B3AD-F0676B76805B}" presName="node" presStyleLbl="node1" presStyleIdx="0" presStyleCnt="7" custScaleX="125501" custScaleY="129539" custRadScaleRad="9440" custRadScaleInc="-7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C6FA0D-DF59-4D1F-903C-05081B80643C}" type="pres">
      <dgm:prSet presAssocID="{A3C90357-E7F2-4429-8E80-82DBDC461F90}" presName="sibTrans" presStyleLbl="sibTrans2D1" presStyleIdx="0" presStyleCnt="7"/>
      <dgm:spPr/>
      <dgm:t>
        <a:bodyPr/>
        <a:lstStyle/>
        <a:p>
          <a:endParaRPr lang="tr-TR"/>
        </a:p>
      </dgm:t>
    </dgm:pt>
    <dgm:pt modelId="{32416C73-950B-4941-BF92-A2A5BB631A2E}" type="pres">
      <dgm:prSet presAssocID="{A3C90357-E7F2-4429-8E80-82DBDC461F90}" presName="connectorText" presStyleLbl="sibTrans2D1" presStyleIdx="0" presStyleCnt="7"/>
      <dgm:spPr/>
      <dgm:t>
        <a:bodyPr/>
        <a:lstStyle/>
        <a:p>
          <a:endParaRPr lang="tr-TR"/>
        </a:p>
      </dgm:t>
    </dgm:pt>
    <dgm:pt modelId="{A575210B-EFE1-400D-8073-ED7E1C243A73}" type="pres">
      <dgm:prSet presAssocID="{C718E83B-0600-4E40-9976-8C6268BE068A}" presName="node" presStyleLbl="node1" presStyleIdx="1" presStyleCnt="7" custScaleX="125501" custScaleY="12953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8FEF05B-3D8F-414A-84B6-4F63B695353A}" type="pres">
      <dgm:prSet presAssocID="{EDEDCD68-CE42-4983-812A-191D710C2B4C}" presName="sibTrans" presStyleLbl="sibTrans2D1" presStyleIdx="1" presStyleCnt="7"/>
      <dgm:spPr/>
      <dgm:t>
        <a:bodyPr/>
        <a:lstStyle/>
        <a:p>
          <a:endParaRPr lang="tr-TR"/>
        </a:p>
      </dgm:t>
    </dgm:pt>
    <dgm:pt modelId="{8EC78173-4092-4A45-8D47-B1D354421C68}" type="pres">
      <dgm:prSet presAssocID="{EDEDCD68-CE42-4983-812A-191D710C2B4C}" presName="connectorText" presStyleLbl="sibTrans2D1" presStyleIdx="1" presStyleCnt="7"/>
      <dgm:spPr/>
      <dgm:t>
        <a:bodyPr/>
        <a:lstStyle/>
        <a:p>
          <a:endParaRPr lang="tr-TR"/>
        </a:p>
      </dgm:t>
    </dgm:pt>
    <dgm:pt modelId="{6784D24E-6D9E-4EB1-B6FA-D4A08C48F521}" type="pres">
      <dgm:prSet presAssocID="{CE909669-2E9D-41B1-8736-850BF5744361}" presName="node" presStyleLbl="node1" presStyleIdx="2" presStyleCnt="7" custScaleX="125501" custScaleY="12953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DCF4D3-908C-4198-9BFF-3BD29FE55F7E}" type="pres">
      <dgm:prSet presAssocID="{227FCEE4-D44D-4EA4-94D0-06B514DAEE32}" presName="sibTrans" presStyleLbl="sibTrans2D1" presStyleIdx="2" presStyleCnt="7"/>
      <dgm:spPr/>
      <dgm:t>
        <a:bodyPr/>
        <a:lstStyle/>
        <a:p>
          <a:endParaRPr lang="tr-TR"/>
        </a:p>
      </dgm:t>
    </dgm:pt>
    <dgm:pt modelId="{DA68DC97-D453-4162-ACEC-EA9AF63222DF}" type="pres">
      <dgm:prSet presAssocID="{227FCEE4-D44D-4EA4-94D0-06B514DAEE32}" presName="connectorText" presStyleLbl="sibTrans2D1" presStyleIdx="2" presStyleCnt="7"/>
      <dgm:spPr/>
      <dgm:t>
        <a:bodyPr/>
        <a:lstStyle/>
        <a:p>
          <a:endParaRPr lang="tr-TR"/>
        </a:p>
      </dgm:t>
    </dgm:pt>
    <dgm:pt modelId="{0C07B9A8-ABC3-42C5-A1B9-11885929B682}" type="pres">
      <dgm:prSet presAssocID="{DE28F041-AFB0-4462-8E14-31BE2FF2A828}" presName="node" presStyleLbl="node1" presStyleIdx="3" presStyleCnt="7" custScaleX="125501" custScaleY="12953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5723074-68CD-4EA7-B4FB-7BE3E4F0B04E}" type="pres">
      <dgm:prSet presAssocID="{DD37899F-85A5-4131-A9F1-8E034CF50C1C}" presName="sibTrans" presStyleLbl="sibTrans2D1" presStyleIdx="3" presStyleCnt="7"/>
      <dgm:spPr/>
      <dgm:t>
        <a:bodyPr/>
        <a:lstStyle/>
        <a:p>
          <a:endParaRPr lang="tr-TR"/>
        </a:p>
      </dgm:t>
    </dgm:pt>
    <dgm:pt modelId="{8EA7AC4A-7144-4F91-BE6E-F11073BF4101}" type="pres">
      <dgm:prSet presAssocID="{DD37899F-85A5-4131-A9F1-8E034CF50C1C}" presName="connectorText" presStyleLbl="sibTrans2D1" presStyleIdx="3" presStyleCnt="7"/>
      <dgm:spPr/>
      <dgm:t>
        <a:bodyPr/>
        <a:lstStyle/>
        <a:p>
          <a:endParaRPr lang="tr-TR"/>
        </a:p>
      </dgm:t>
    </dgm:pt>
    <dgm:pt modelId="{6C564E21-96B8-4AB0-8391-94DB4E307210}" type="pres">
      <dgm:prSet presAssocID="{E6771ED3-14F1-484F-BC11-377F29D634FD}" presName="node" presStyleLbl="node1" presStyleIdx="4" presStyleCnt="7" custScaleX="125501" custScaleY="12953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716863D-9191-4F55-8B59-F7AFFBB1D63B}" type="pres">
      <dgm:prSet presAssocID="{E3A8F2B8-8DE5-47CD-AAFA-64A3E5FFC99E}" presName="sibTrans" presStyleLbl="sibTrans2D1" presStyleIdx="4" presStyleCnt="7"/>
      <dgm:spPr/>
      <dgm:t>
        <a:bodyPr/>
        <a:lstStyle/>
        <a:p>
          <a:endParaRPr lang="tr-TR"/>
        </a:p>
      </dgm:t>
    </dgm:pt>
    <dgm:pt modelId="{885474C1-0C2F-4CF8-9535-CFC8F8EE0FCB}" type="pres">
      <dgm:prSet presAssocID="{E3A8F2B8-8DE5-47CD-AAFA-64A3E5FFC99E}" presName="connectorText" presStyleLbl="sibTrans2D1" presStyleIdx="4" presStyleCnt="7"/>
      <dgm:spPr/>
      <dgm:t>
        <a:bodyPr/>
        <a:lstStyle/>
        <a:p>
          <a:endParaRPr lang="tr-TR"/>
        </a:p>
      </dgm:t>
    </dgm:pt>
    <dgm:pt modelId="{50A60EF2-42BC-41C9-81F5-D27736C14328}" type="pres">
      <dgm:prSet presAssocID="{6AA819BA-F87F-478F-86C1-B740217A8F4B}" presName="node" presStyleLbl="node1" presStyleIdx="5" presStyleCnt="7" custScaleX="125501" custScaleY="12953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29E63A-CF2E-4576-A5A4-262EEE0BC7AF}" type="pres">
      <dgm:prSet presAssocID="{7653CB12-D519-4D34-9106-345B071C6546}" presName="sibTrans" presStyleLbl="sibTrans2D1" presStyleIdx="5" presStyleCnt="7"/>
      <dgm:spPr/>
      <dgm:t>
        <a:bodyPr/>
        <a:lstStyle/>
        <a:p>
          <a:endParaRPr lang="tr-TR"/>
        </a:p>
      </dgm:t>
    </dgm:pt>
    <dgm:pt modelId="{BD488D27-2293-49E2-BA12-ED49EA17FDCC}" type="pres">
      <dgm:prSet presAssocID="{7653CB12-D519-4D34-9106-345B071C6546}" presName="connectorText" presStyleLbl="sibTrans2D1" presStyleIdx="5" presStyleCnt="7"/>
      <dgm:spPr/>
      <dgm:t>
        <a:bodyPr/>
        <a:lstStyle/>
        <a:p>
          <a:endParaRPr lang="tr-TR"/>
        </a:p>
      </dgm:t>
    </dgm:pt>
    <dgm:pt modelId="{E657FA12-D8FC-4A91-B88E-9C7DC4807B03}" type="pres">
      <dgm:prSet presAssocID="{EFE3B97F-D83D-494C-9DAA-B8DD06EABF6D}" presName="node" presStyleLbl="node1" presStyleIdx="6" presStyleCnt="7" custScaleX="125501" custScaleY="12953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384A62-DF44-40A3-9011-BA200EEF33E6}" type="pres">
      <dgm:prSet presAssocID="{D7B91038-648B-4C56-B648-BA6F675BBB5E}" presName="sibTrans" presStyleLbl="sibTrans2D1" presStyleIdx="6" presStyleCnt="7"/>
      <dgm:spPr/>
      <dgm:t>
        <a:bodyPr/>
        <a:lstStyle/>
        <a:p>
          <a:endParaRPr lang="tr-TR"/>
        </a:p>
      </dgm:t>
    </dgm:pt>
    <dgm:pt modelId="{10F8A1E1-8ADE-402A-BD5E-7C806592ACC5}" type="pres">
      <dgm:prSet presAssocID="{D7B91038-648B-4C56-B648-BA6F675BBB5E}" presName="connectorText" presStyleLbl="sibTrans2D1" presStyleIdx="6" presStyleCnt="7"/>
      <dgm:spPr/>
      <dgm:t>
        <a:bodyPr/>
        <a:lstStyle/>
        <a:p>
          <a:endParaRPr lang="tr-TR"/>
        </a:p>
      </dgm:t>
    </dgm:pt>
  </dgm:ptLst>
  <dgm:cxnLst>
    <dgm:cxn modelId="{4B44E098-96D0-4F63-A40A-DBED7735B345}" type="presOf" srcId="{C718E83B-0600-4E40-9976-8C6268BE068A}" destId="{A575210B-EFE1-400D-8073-ED7E1C243A73}" srcOrd="0" destOrd="0" presId="urn:microsoft.com/office/officeart/2005/8/layout/cycle2"/>
    <dgm:cxn modelId="{D711EB22-D8EA-4E81-A542-E6BCDAB7D858}" type="presOf" srcId="{EFE3B97F-D83D-494C-9DAA-B8DD06EABF6D}" destId="{E657FA12-D8FC-4A91-B88E-9C7DC4807B03}" srcOrd="0" destOrd="0" presId="urn:microsoft.com/office/officeart/2005/8/layout/cycle2"/>
    <dgm:cxn modelId="{127E396B-95AB-431E-93B5-7EFDC2A83E53}" srcId="{DF483864-1725-4C90-B372-68788FB918D4}" destId="{EFE3B97F-D83D-494C-9DAA-B8DD06EABF6D}" srcOrd="6" destOrd="0" parTransId="{EA26D180-54DF-4F34-A607-FA9EEBB3A5D2}" sibTransId="{D7B91038-648B-4C56-B648-BA6F675BBB5E}"/>
    <dgm:cxn modelId="{0FCF4FB1-986D-4582-82E6-6176ACAD3A7B}" type="presOf" srcId="{227FCEE4-D44D-4EA4-94D0-06B514DAEE32}" destId="{DA68DC97-D453-4162-ACEC-EA9AF63222DF}" srcOrd="1" destOrd="0" presId="urn:microsoft.com/office/officeart/2005/8/layout/cycle2"/>
    <dgm:cxn modelId="{07F3AE59-9488-4112-8F5B-1172F50DBB90}" type="presOf" srcId="{CE909669-2E9D-41B1-8736-850BF5744361}" destId="{6784D24E-6D9E-4EB1-B6FA-D4A08C48F521}" srcOrd="0" destOrd="0" presId="urn:microsoft.com/office/officeart/2005/8/layout/cycle2"/>
    <dgm:cxn modelId="{552C51AE-A0BB-4F77-8D18-C88C24E64F56}" srcId="{DF483864-1725-4C90-B372-68788FB918D4}" destId="{DE28F041-AFB0-4462-8E14-31BE2FF2A828}" srcOrd="3" destOrd="0" parTransId="{2CF5BC64-39B0-4998-9748-DC6A01719B9C}" sibTransId="{DD37899F-85A5-4131-A9F1-8E034CF50C1C}"/>
    <dgm:cxn modelId="{4FCD5614-E0EB-442E-BF22-03FE642595DC}" type="presOf" srcId="{DD37899F-85A5-4131-A9F1-8E034CF50C1C}" destId="{F5723074-68CD-4EA7-B4FB-7BE3E4F0B04E}" srcOrd="0" destOrd="0" presId="urn:microsoft.com/office/officeart/2005/8/layout/cycle2"/>
    <dgm:cxn modelId="{7C8D8350-EE5F-466F-ABF3-D265BA14AC1F}" type="presOf" srcId="{E3A8F2B8-8DE5-47CD-AAFA-64A3E5FFC99E}" destId="{7716863D-9191-4F55-8B59-F7AFFBB1D63B}" srcOrd="0" destOrd="0" presId="urn:microsoft.com/office/officeart/2005/8/layout/cycle2"/>
    <dgm:cxn modelId="{3584CC2D-77A1-45AE-8C66-68200BE72AC9}" srcId="{DF483864-1725-4C90-B372-68788FB918D4}" destId="{E6771ED3-14F1-484F-BC11-377F29D634FD}" srcOrd="4" destOrd="0" parTransId="{FA2CC35B-A4C2-4C48-9B5F-E9F8A595077D}" sibTransId="{E3A8F2B8-8DE5-47CD-AAFA-64A3E5FFC99E}"/>
    <dgm:cxn modelId="{E83CC4CA-4F53-4B14-BD2E-320AFFBB36EB}" srcId="{DF483864-1725-4C90-B372-68788FB918D4}" destId="{C718E83B-0600-4E40-9976-8C6268BE068A}" srcOrd="1" destOrd="0" parTransId="{A831127C-8A0A-4B75-A04C-8F9B5B3CAD49}" sibTransId="{EDEDCD68-CE42-4983-812A-191D710C2B4C}"/>
    <dgm:cxn modelId="{1FD73726-4A54-4550-BFCA-366B56710B4C}" type="presOf" srcId="{DF483864-1725-4C90-B372-68788FB918D4}" destId="{B17B8EA2-458C-4FB6-A66E-49EE53D7F2B6}" srcOrd="0" destOrd="0" presId="urn:microsoft.com/office/officeart/2005/8/layout/cycle2"/>
    <dgm:cxn modelId="{8A9667D5-86E4-4DDE-9E90-544C7553A80A}" type="presOf" srcId="{E3A8F2B8-8DE5-47CD-AAFA-64A3E5FFC99E}" destId="{885474C1-0C2F-4CF8-9535-CFC8F8EE0FCB}" srcOrd="1" destOrd="0" presId="urn:microsoft.com/office/officeart/2005/8/layout/cycle2"/>
    <dgm:cxn modelId="{781A17B6-C957-49C8-ACF7-25C45C281DDA}" type="presOf" srcId="{EDEDCD68-CE42-4983-812A-191D710C2B4C}" destId="{E8FEF05B-3D8F-414A-84B6-4F63B695353A}" srcOrd="0" destOrd="0" presId="urn:microsoft.com/office/officeart/2005/8/layout/cycle2"/>
    <dgm:cxn modelId="{5A4B3C09-3A11-4944-ABD4-9DA872B62132}" type="presOf" srcId="{A3C90357-E7F2-4429-8E80-82DBDC461F90}" destId="{32416C73-950B-4941-BF92-A2A5BB631A2E}" srcOrd="1" destOrd="0" presId="urn:microsoft.com/office/officeart/2005/8/layout/cycle2"/>
    <dgm:cxn modelId="{DA16BA34-C19B-42FB-BAF2-082C93127D42}" srcId="{DF483864-1725-4C90-B372-68788FB918D4}" destId="{0D4D129C-1DA3-4B81-B3AD-F0676B76805B}" srcOrd="0" destOrd="0" parTransId="{900766E1-35C7-49BC-B437-50024CC5C810}" sibTransId="{A3C90357-E7F2-4429-8E80-82DBDC461F90}"/>
    <dgm:cxn modelId="{ED71E57B-C0BF-46AC-8456-95E722F8EBCC}" srcId="{DF483864-1725-4C90-B372-68788FB918D4}" destId="{CE909669-2E9D-41B1-8736-850BF5744361}" srcOrd="2" destOrd="0" parTransId="{572C7A4C-55CC-4473-AEF8-763FCACFCA70}" sibTransId="{227FCEE4-D44D-4EA4-94D0-06B514DAEE32}"/>
    <dgm:cxn modelId="{FCB1D91B-BAD1-48E3-B358-3ABA13D1C98C}" type="presOf" srcId="{6AA819BA-F87F-478F-86C1-B740217A8F4B}" destId="{50A60EF2-42BC-41C9-81F5-D27736C14328}" srcOrd="0" destOrd="0" presId="urn:microsoft.com/office/officeart/2005/8/layout/cycle2"/>
    <dgm:cxn modelId="{254AFFCD-8299-4772-8783-F762417FE463}" type="presOf" srcId="{D7B91038-648B-4C56-B648-BA6F675BBB5E}" destId="{03384A62-DF44-40A3-9011-BA200EEF33E6}" srcOrd="0" destOrd="0" presId="urn:microsoft.com/office/officeart/2005/8/layout/cycle2"/>
    <dgm:cxn modelId="{5E5A415F-BD97-426B-AD4A-3F7811ADCE01}" type="presOf" srcId="{0D4D129C-1DA3-4B81-B3AD-F0676B76805B}" destId="{2AC95EFD-AB73-402D-9FE2-B236A9F961DF}" srcOrd="0" destOrd="0" presId="urn:microsoft.com/office/officeart/2005/8/layout/cycle2"/>
    <dgm:cxn modelId="{9CCCC50C-B740-4A51-B518-CF135707906A}" type="presOf" srcId="{A3C90357-E7F2-4429-8E80-82DBDC461F90}" destId="{EEC6FA0D-DF59-4D1F-903C-05081B80643C}" srcOrd="0" destOrd="0" presId="urn:microsoft.com/office/officeart/2005/8/layout/cycle2"/>
    <dgm:cxn modelId="{DDC239AF-757A-4815-895C-20279635875E}" type="presOf" srcId="{DE28F041-AFB0-4462-8E14-31BE2FF2A828}" destId="{0C07B9A8-ABC3-42C5-A1B9-11885929B682}" srcOrd="0" destOrd="0" presId="urn:microsoft.com/office/officeart/2005/8/layout/cycle2"/>
    <dgm:cxn modelId="{FDBF8137-87FC-435D-AE3F-E5EFC13AA477}" type="presOf" srcId="{227FCEE4-D44D-4EA4-94D0-06B514DAEE32}" destId="{7BDCF4D3-908C-4198-9BFF-3BD29FE55F7E}" srcOrd="0" destOrd="0" presId="urn:microsoft.com/office/officeart/2005/8/layout/cycle2"/>
    <dgm:cxn modelId="{D74A3309-D62B-41D5-9F57-9B44D7873475}" type="presOf" srcId="{DD37899F-85A5-4131-A9F1-8E034CF50C1C}" destId="{8EA7AC4A-7144-4F91-BE6E-F11073BF4101}" srcOrd="1" destOrd="0" presId="urn:microsoft.com/office/officeart/2005/8/layout/cycle2"/>
    <dgm:cxn modelId="{0D007E11-E170-415E-959C-DCB7E2772DA8}" srcId="{DF483864-1725-4C90-B372-68788FB918D4}" destId="{6AA819BA-F87F-478F-86C1-B740217A8F4B}" srcOrd="5" destOrd="0" parTransId="{69C69D93-0282-43BA-A391-6E813ABC9CCA}" sibTransId="{7653CB12-D519-4D34-9106-345B071C6546}"/>
    <dgm:cxn modelId="{113A5264-8165-4AD1-B140-E1EEF0EEB281}" type="presOf" srcId="{7653CB12-D519-4D34-9106-345B071C6546}" destId="{9129E63A-CF2E-4576-A5A4-262EEE0BC7AF}" srcOrd="0" destOrd="0" presId="urn:microsoft.com/office/officeart/2005/8/layout/cycle2"/>
    <dgm:cxn modelId="{77C4DA1E-57D3-4A99-A366-44C3D0067787}" type="presOf" srcId="{D7B91038-648B-4C56-B648-BA6F675BBB5E}" destId="{10F8A1E1-8ADE-402A-BD5E-7C806592ACC5}" srcOrd="1" destOrd="0" presId="urn:microsoft.com/office/officeart/2005/8/layout/cycle2"/>
    <dgm:cxn modelId="{01956CCF-4B49-4C0E-92A7-35D16FD8A920}" type="presOf" srcId="{EDEDCD68-CE42-4983-812A-191D710C2B4C}" destId="{8EC78173-4092-4A45-8D47-B1D354421C68}" srcOrd="1" destOrd="0" presId="urn:microsoft.com/office/officeart/2005/8/layout/cycle2"/>
    <dgm:cxn modelId="{D0E8248E-2A83-4E4B-A65B-00D4047F2DD8}" type="presOf" srcId="{7653CB12-D519-4D34-9106-345B071C6546}" destId="{BD488D27-2293-49E2-BA12-ED49EA17FDCC}" srcOrd="1" destOrd="0" presId="urn:microsoft.com/office/officeart/2005/8/layout/cycle2"/>
    <dgm:cxn modelId="{BDCC8C10-36A6-405E-B78C-8FE7AB00232C}" type="presOf" srcId="{E6771ED3-14F1-484F-BC11-377F29D634FD}" destId="{6C564E21-96B8-4AB0-8391-94DB4E307210}" srcOrd="0" destOrd="0" presId="urn:microsoft.com/office/officeart/2005/8/layout/cycle2"/>
    <dgm:cxn modelId="{B6B5CC80-5542-47E6-8924-5291C1690B10}" type="presParOf" srcId="{B17B8EA2-458C-4FB6-A66E-49EE53D7F2B6}" destId="{2AC95EFD-AB73-402D-9FE2-B236A9F961DF}" srcOrd="0" destOrd="0" presId="urn:microsoft.com/office/officeart/2005/8/layout/cycle2"/>
    <dgm:cxn modelId="{B89F741F-1FF4-4BA2-9E48-994BAA4111BB}" type="presParOf" srcId="{B17B8EA2-458C-4FB6-A66E-49EE53D7F2B6}" destId="{EEC6FA0D-DF59-4D1F-903C-05081B80643C}" srcOrd="1" destOrd="0" presId="urn:microsoft.com/office/officeart/2005/8/layout/cycle2"/>
    <dgm:cxn modelId="{D32116A7-6B19-4FD1-93C2-C5190C57F599}" type="presParOf" srcId="{EEC6FA0D-DF59-4D1F-903C-05081B80643C}" destId="{32416C73-950B-4941-BF92-A2A5BB631A2E}" srcOrd="0" destOrd="0" presId="urn:microsoft.com/office/officeart/2005/8/layout/cycle2"/>
    <dgm:cxn modelId="{35F35FA3-4130-447A-A25C-DE5AD0B4E744}" type="presParOf" srcId="{B17B8EA2-458C-4FB6-A66E-49EE53D7F2B6}" destId="{A575210B-EFE1-400D-8073-ED7E1C243A73}" srcOrd="2" destOrd="0" presId="urn:microsoft.com/office/officeart/2005/8/layout/cycle2"/>
    <dgm:cxn modelId="{70F3B239-63AA-41FD-A564-98FC74B0365D}" type="presParOf" srcId="{B17B8EA2-458C-4FB6-A66E-49EE53D7F2B6}" destId="{E8FEF05B-3D8F-414A-84B6-4F63B695353A}" srcOrd="3" destOrd="0" presId="urn:microsoft.com/office/officeart/2005/8/layout/cycle2"/>
    <dgm:cxn modelId="{1F050B5E-E148-4443-96FB-63F39F148D76}" type="presParOf" srcId="{E8FEF05B-3D8F-414A-84B6-4F63B695353A}" destId="{8EC78173-4092-4A45-8D47-B1D354421C68}" srcOrd="0" destOrd="0" presId="urn:microsoft.com/office/officeart/2005/8/layout/cycle2"/>
    <dgm:cxn modelId="{A0A07D95-3779-42FE-AB1A-6E1CBA02810E}" type="presParOf" srcId="{B17B8EA2-458C-4FB6-A66E-49EE53D7F2B6}" destId="{6784D24E-6D9E-4EB1-B6FA-D4A08C48F521}" srcOrd="4" destOrd="0" presId="urn:microsoft.com/office/officeart/2005/8/layout/cycle2"/>
    <dgm:cxn modelId="{351891AA-163D-445C-83E5-D3C469C4BCBF}" type="presParOf" srcId="{B17B8EA2-458C-4FB6-A66E-49EE53D7F2B6}" destId="{7BDCF4D3-908C-4198-9BFF-3BD29FE55F7E}" srcOrd="5" destOrd="0" presId="urn:microsoft.com/office/officeart/2005/8/layout/cycle2"/>
    <dgm:cxn modelId="{856C1BB9-F630-4A02-816D-2A9E692F4890}" type="presParOf" srcId="{7BDCF4D3-908C-4198-9BFF-3BD29FE55F7E}" destId="{DA68DC97-D453-4162-ACEC-EA9AF63222DF}" srcOrd="0" destOrd="0" presId="urn:microsoft.com/office/officeart/2005/8/layout/cycle2"/>
    <dgm:cxn modelId="{DA1569BB-8661-4F48-969E-254EBD565D7E}" type="presParOf" srcId="{B17B8EA2-458C-4FB6-A66E-49EE53D7F2B6}" destId="{0C07B9A8-ABC3-42C5-A1B9-11885929B682}" srcOrd="6" destOrd="0" presId="urn:microsoft.com/office/officeart/2005/8/layout/cycle2"/>
    <dgm:cxn modelId="{C6629BF3-CD81-493B-A96E-10F494060C09}" type="presParOf" srcId="{B17B8EA2-458C-4FB6-A66E-49EE53D7F2B6}" destId="{F5723074-68CD-4EA7-B4FB-7BE3E4F0B04E}" srcOrd="7" destOrd="0" presId="urn:microsoft.com/office/officeart/2005/8/layout/cycle2"/>
    <dgm:cxn modelId="{00677C1F-37CF-4248-B8C1-45127DC4D9BA}" type="presParOf" srcId="{F5723074-68CD-4EA7-B4FB-7BE3E4F0B04E}" destId="{8EA7AC4A-7144-4F91-BE6E-F11073BF4101}" srcOrd="0" destOrd="0" presId="urn:microsoft.com/office/officeart/2005/8/layout/cycle2"/>
    <dgm:cxn modelId="{3BE5D653-C892-4EB0-A7DF-523B4E9200D9}" type="presParOf" srcId="{B17B8EA2-458C-4FB6-A66E-49EE53D7F2B6}" destId="{6C564E21-96B8-4AB0-8391-94DB4E307210}" srcOrd="8" destOrd="0" presId="urn:microsoft.com/office/officeart/2005/8/layout/cycle2"/>
    <dgm:cxn modelId="{839DB43C-B945-4709-927E-FC84FB470D9E}" type="presParOf" srcId="{B17B8EA2-458C-4FB6-A66E-49EE53D7F2B6}" destId="{7716863D-9191-4F55-8B59-F7AFFBB1D63B}" srcOrd="9" destOrd="0" presId="urn:microsoft.com/office/officeart/2005/8/layout/cycle2"/>
    <dgm:cxn modelId="{B34EAA31-24A2-4AA2-B446-DA9CDE735B9C}" type="presParOf" srcId="{7716863D-9191-4F55-8B59-F7AFFBB1D63B}" destId="{885474C1-0C2F-4CF8-9535-CFC8F8EE0FCB}" srcOrd="0" destOrd="0" presId="urn:microsoft.com/office/officeart/2005/8/layout/cycle2"/>
    <dgm:cxn modelId="{0401BBC1-5296-44DA-A5C1-2274035B53D4}" type="presParOf" srcId="{B17B8EA2-458C-4FB6-A66E-49EE53D7F2B6}" destId="{50A60EF2-42BC-41C9-81F5-D27736C14328}" srcOrd="10" destOrd="0" presId="urn:microsoft.com/office/officeart/2005/8/layout/cycle2"/>
    <dgm:cxn modelId="{44502BBD-6E89-484A-B6F3-588BDF47037D}" type="presParOf" srcId="{B17B8EA2-458C-4FB6-A66E-49EE53D7F2B6}" destId="{9129E63A-CF2E-4576-A5A4-262EEE0BC7AF}" srcOrd="11" destOrd="0" presId="urn:microsoft.com/office/officeart/2005/8/layout/cycle2"/>
    <dgm:cxn modelId="{FDACA305-A080-4F10-9145-536194173733}" type="presParOf" srcId="{9129E63A-CF2E-4576-A5A4-262EEE0BC7AF}" destId="{BD488D27-2293-49E2-BA12-ED49EA17FDCC}" srcOrd="0" destOrd="0" presId="urn:microsoft.com/office/officeart/2005/8/layout/cycle2"/>
    <dgm:cxn modelId="{8C03A786-F894-4559-826B-56ED2D68019F}" type="presParOf" srcId="{B17B8EA2-458C-4FB6-A66E-49EE53D7F2B6}" destId="{E657FA12-D8FC-4A91-B88E-9C7DC4807B03}" srcOrd="12" destOrd="0" presId="urn:microsoft.com/office/officeart/2005/8/layout/cycle2"/>
    <dgm:cxn modelId="{73B91CCF-AA6B-4D34-BCAF-624849140827}" type="presParOf" srcId="{B17B8EA2-458C-4FB6-A66E-49EE53D7F2B6}" destId="{03384A62-DF44-40A3-9011-BA200EEF33E6}" srcOrd="13" destOrd="0" presId="urn:microsoft.com/office/officeart/2005/8/layout/cycle2"/>
    <dgm:cxn modelId="{BB33C17E-2E7E-4315-BCFB-FE5AA78D247F}" type="presParOf" srcId="{03384A62-DF44-40A3-9011-BA200EEF33E6}" destId="{10F8A1E1-8ADE-402A-BD5E-7C806592ACC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4D1898B-9412-4796-A367-4C5CE87A74B7}" type="doc">
      <dgm:prSet loTypeId="urn:microsoft.com/office/officeart/2005/8/layout/orgChart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C5A83ED0-0F7C-4E6E-AF51-E577A933CF27}">
      <dgm:prSet/>
      <dgm:spPr/>
      <dgm:t>
        <a:bodyPr/>
        <a:lstStyle/>
        <a:p>
          <a:pPr rtl="0"/>
          <a:r>
            <a:rPr lang="tr-TR" dirty="0" smtClean="0"/>
            <a:t>Kabızlık durumunda;</a:t>
          </a:r>
          <a:endParaRPr lang="tr-TR" dirty="0"/>
        </a:p>
      </dgm:t>
    </dgm:pt>
    <dgm:pt modelId="{16B61DD5-3402-40EE-A214-54BD4C3FB7A3}" type="parTrans" cxnId="{A2B009BD-FD83-45A8-9A49-85956688F52A}">
      <dgm:prSet/>
      <dgm:spPr/>
      <dgm:t>
        <a:bodyPr/>
        <a:lstStyle/>
        <a:p>
          <a:endParaRPr lang="tr-TR"/>
        </a:p>
      </dgm:t>
    </dgm:pt>
    <dgm:pt modelId="{1C2D1AE6-FC34-4AD6-AC56-D5A33952058F}" type="sibTrans" cxnId="{A2B009BD-FD83-45A8-9A49-85956688F52A}">
      <dgm:prSet/>
      <dgm:spPr/>
      <dgm:t>
        <a:bodyPr/>
        <a:lstStyle/>
        <a:p>
          <a:endParaRPr lang="tr-TR"/>
        </a:p>
      </dgm:t>
    </dgm:pt>
    <dgm:pt modelId="{86C1CAFB-CB5F-44F3-BF76-3FD5242DAC36}">
      <dgm:prSet/>
      <dgm:spPr/>
      <dgm:t>
        <a:bodyPr/>
        <a:lstStyle/>
        <a:p>
          <a:pPr rtl="0"/>
          <a:r>
            <a:rPr lang="tr-TR" dirty="0" smtClean="0"/>
            <a:t>Mercimek, ezogelin ve sebze çorbalarını tercih ediniz.</a:t>
          </a:r>
          <a:endParaRPr lang="tr-TR" dirty="0"/>
        </a:p>
      </dgm:t>
    </dgm:pt>
    <dgm:pt modelId="{3C14D6EC-2A8E-4C22-BE4F-8FC6693AFEB8}" type="parTrans" cxnId="{F57E1453-0EE9-4DDB-B4A8-F33CDAD9888D}">
      <dgm:prSet/>
      <dgm:spPr/>
      <dgm:t>
        <a:bodyPr/>
        <a:lstStyle/>
        <a:p>
          <a:endParaRPr lang="tr-TR"/>
        </a:p>
      </dgm:t>
    </dgm:pt>
    <dgm:pt modelId="{3743D95F-F4C3-4384-9B50-C6A82F9C7AE2}" type="sibTrans" cxnId="{F57E1453-0EE9-4DDB-B4A8-F33CDAD9888D}">
      <dgm:prSet/>
      <dgm:spPr/>
      <dgm:t>
        <a:bodyPr/>
        <a:lstStyle/>
        <a:p>
          <a:endParaRPr lang="tr-TR"/>
        </a:p>
      </dgm:t>
    </dgm:pt>
    <dgm:pt modelId="{B65E4D3E-AB00-4D42-A85F-D326A6226B8F}">
      <dgm:prSet/>
      <dgm:spPr/>
      <dgm:t>
        <a:bodyPr/>
        <a:lstStyle/>
        <a:p>
          <a:pPr rtl="0"/>
          <a:r>
            <a:rPr lang="tr-TR" dirty="0" smtClean="0"/>
            <a:t>Haftada 2-3 kez </a:t>
          </a:r>
          <a:r>
            <a:rPr lang="tr-TR" dirty="0" err="1" smtClean="0"/>
            <a:t>kurubaklagil</a:t>
          </a:r>
          <a:r>
            <a:rPr lang="tr-TR" dirty="0" smtClean="0"/>
            <a:t> yemeklerini tüketiniz.</a:t>
          </a:r>
          <a:endParaRPr lang="tr-TR" dirty="0"/>
        </a:p>
      </dgm:t>
    </dgm:pt>
    <dgm:pt modelId="{AD9C5930-ABBC-4DFB-90CD-C1B22BBEED8A}" type="parTrans" cxnId="{9FB561B5-8E0B-4AD0-A7DD-615DA4152BCE}">
      <dgm:prSet/>
      <dgm:spPr/>
      <dgm:t>
        <a:bodyPr/>
        <a:lstStyle/>
        <a:p>
          <a:endParaRPr lang="tr-TR"/>
        </a:p>
      </dgm:t>
    </dgm:pt>
    <dgm:pt modelId="{EE76D9A8-5739-476E-95AF-D40A0FEAC559}" type="sibTrans" cxnId="{9FB561B5-8E0B-4AD0-A7DD-615DA4152BCE}">
      <dgm:prSet/>
      <dgm:spPr/>
      <dgm:t>
        <a:bodyPr/>
        <a:lstStyle/>
        <a:p>
          <a:endParaRPr lang="tr-TR"/>
        </a:p>
      </dgm:t>
    </dgm:pt>
    <dgm:pt modelId="{93A2C6DD-6BFC-42D9-AC7B-F1FABF9EF5C4}">
      <dgm:prSet/>
      <dgm:spPr/>
      <dgm:t>
        <a:bodyPr/>
        <a:lstStyle/>
        <a:p>
          <a:pPr rtl="0"/>
          <a:r>
            <a:rPr lang="tr-TR" dirty="0" smtClean="0"/>
            <a:t>Kayısı, erik, incir gibi meyveleri tercih ediniz.</a:t>
          </a:r>
          <a:endParaRPr lang="tr-TR" dirty="0"/>
        </a:p>
      </dgm:t>
    </dgm:pt>
    <dgm:pt modelId="{B96D825A-6CAA-4C7E-ADF6-9E12ADD2A2B6}" type="parTrans" cxnId="{5F308811-ED52-4433-B8F6-FB792A2F4D8E}">
      <dgm:prSet/>
      <dgm:spPr/>
      <dgm:t>
        <a:bodyPr/>
        <a:lstStyle/>
        <a:p>
          <a:endParaRPr lang="tr-TR"/>
        </a:p>
      </dgm:t>
    </dgm:pt>
    <dgm:pt modelId="{B714D6B8-3F56-4EB3-95A4-6D41AE49A1CF}" type="sibTrans" cxnId="{5F308811-ED52-4433-B8F6-FB792A2F4D8E}">
      <dgm:prSet/>
      <dgm:spPr/>
      <dgm:t>
        <a:bodyPr/>
        <a:lstStyle/>
        <a:p>
          <a:endParaRPr lang="tr-TR"/>
        </a:p>
      </dgm:t>
    </dgm:pt>
    <dgm:pt modelId="{15F19545-B278-4161-AF77-A8956FD2D173}">
      <dgm:prSet/>
      <dgm:spPr/>
      <dgm:t>
        <a:bodyPr/>
        <a:lstStyle/>
        <a:p>
          <a:pPr rtl="0"/>
          <a:r>
            <a:rPr lang="tr-TR" dirty="0" smtClean="0"/>
            <a:t>Bol sıvı tüketiniz.</a:t>
          </a:r>
          <a:endParaRPr lang="tr-TR" dirty="0"/>
        </a:p>
      </dgm:t>
    </dgm:pt>
    <dgm:pt modelId="{72CD0107-E78C-4014-AA00-79B18BAD5E91}" type="parTrans" cxnId="{C327BA2A-780B-4E7D-A88E-20B66F895E62}">
      <dgm:prSet/>
      <dgm:spPr/>
      <dgm:t>
        <a:bodyPr/>
        <a:lstStyle/>
        <a:p>
          <a:endParaRPr lang="tr-TR"/>
        </a:p>
      </dgm:t>
    </dgm:pt>
    <dgm:pt modelId="{43E59427-2AA3-4817-9F2C-FB54C3882D1C}" type="sibTrans" cxnId="{C327BA2A-780B-4E7D-A88E-20B66F895E62}">
      <dgm:prSet/>
      <dgm:spPr/>
      <dgm:t>
        <a:bodyPr/>
        <a:lstStyle/>
        <a:p>
          <a:endParaRPr lang="tr-TR"/>
        </a:p>
      </dgm:t>
    </dgm:pt>
    <dgm:pt modelId="{D2B55376-5BE5-4996-A81A-669071A20027}">
      <dgm:prSet/>
      <dgm:spPr/>
      <dgm:t>
        <a:bodyPr/>
        <a:lstStyle/>
        <a:p>
          <a:pPr rtl="0"/>
          <a:r>
            <a:rPr lang="tr-TR" dirty="0" smtClean="0"/>
            <a:t>Fiziksel aktivitenizi arttırınız.</a:t>
          </a:r>
          <a:endParaRPr lang="tr-TR" dirty="0"/>
        </a:p>
      </dgm:t>
    </dgm:pt>
    <dgm:pt modelId="{368A4B58-47CB-4BC4-80D0-B81302ED25A2}" type="parTrans" cxnId="{08E6F966-1A44-4B98-95B7-7CB10690905C}">
      <dgm:prSet/>
      <dgm:spPr/>
      <dgm:t>
        <a:bodyPr/>
        <a:lstStyle/>
        <a:p>
          <a:endParaRPr lang="tr-TR"/>
        </a:p>
      </dgm:t>
    </dgm:pt>
    <dgm:pt modelId="{1F8F39D0-8D40-49F4-AB4B-3671137F3935}" type="sibTrans" cxnId="{08E6F966-1A44-4B98-95B7-7CB10690905C}">
      <dgm:prSet/>
      <dgm:spPr/>
      <dgm:t>
        <a:bodyPr/>
        <a:lstStyle/>
        <a:p>
          <a:endParaRPr lang="tr-TR"/>
        </a:p>
      </dgm:t>
    </dgm:pt>
    <dgm:pt modelId="{831FC9E6-5AEE-4292-A6A5-23DBD10C94D9}" type="pres">
      <dgm:prSet presAssocID="{24D1898B-9412-4796-A367-4C5CE87A74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7A9958DE-6573-4316-B98B-7102DFA16DE9}" type="pres">
      <dgm:prSet presAssocID="{C5A83ED0-0F7C-4E6E-AF51-E577A933CF27}" presName="hierRoot1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87274B2B-B84B-4827-BB02-CB631A4049F9}" type="pres">
      <dgm:prSet presAssocID="{C5A83ED0-0F7C-4E6E-AF51-E577A933CF27}" presName="rootComposite1" presStyleCnt="0"/>
      <dgm:spPr/>
      <dgm:t>
        <a:bodyPr/>
        <a:lstStyle/>
        <a:p>
          <a:endParaRPr lang="tr-TR"/>
        </a:p>
      </dgm:t>
    </dgm:pt>
    <dgm:pt modelId="{2A4B2AF7-4F1F-4E13-9B3B-89D76AAEBB45}" type="pres">
      <dgm:prSet presAssocID="{C5A83ED0-0F7C-4E6E-AF51-E577A933CF27}" presName="rootText1" presStyleLbl="node0" presStyleIdx="0" presStyleCnt="1" custScaleY="20720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0155BA3-207A-4A35-95FD-97CE609FA878}" type="pres">
      <dgm:prSet presAssocID="{C5A83ED0-0F7C-4E6E-AF51-E577A933CF27}" presName="rootConnector1" presStyleLbl="node1" presStyleIdx="0" presStyleCnt="0"/>
      <dgm:spPr/>
      <dgm:t>
        <a:bodyPr/>
        <a:lstStyle/>
        <a:p>
          <a:endParaRPr lang="tr-TR"/>
        </a:p>
      </dgm:t>
    </dgm:pt>
    <dgm:pt modelId="{6F12930A-C1B5-4962-91F1-2C4C64E5A68A}" type="pres">
      <dgm:prSet presAssocID="{C5A83ED0-0F7C-4E6E-AF51-E577A933CF27}" presName="hierChild2" presStyleCnt="0"/>
      <dgm:spPr/>
      <dgm:t>
        <a:bodyPr/>
        <a:lstStyle/>
        <a:p>
          <a:endParaRPr lang="tr-TR"/>
        </a:p>
      </dgm:t>
    </dgm:pt>
    <dgm:pt modelId="{3F938C6B-9527-4A84-9798-126AFA59E608}" type="pres">
      <dgm:prSet presAssocID="{3C14D6EC-2A8E-4C22-BE4F-8FC6693AFEB8}" presName="Name37" presStyleLbl="parChTrans1D2" presStyleIdx="0" presStyleCnt="5"/>
      <dgm:spPr/>
      <dgm:t>
        <a:bodyPr/>
        <a:lstStyle/>
        <a:p>
          <a:endParaRPr lang="tr-TR"/>
        </a:p>
      </dgm:t>
    </dgm:pt>
    <dgm:pt modelId="{3EA532D4-E4A6-4C9A-923A-DBF1C032865E}" type="pres">
      <dgm:prSet presAssocID="{86C1CAFB-CB5F-44F3-BF76-3FD5242DAC36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EFEEF58D-C875-4644-81B1-E4292FD3AFCF}" type="pres">
      <dgm:prSet presAssocID="{86C1CAFB-CB5F-44F3-BF76-3FD5242DAC36}" presName="rootComposite" presStyleCnt="0"/>
      <dgm:spPr/>
      <dgm:t>
        <a:bodyPr/>
        <a:lstStyle/>
        <a:p>
          <a:endParaRPr lang="tr-TR"/>
        </a:p>
      </dgm:t>
    </dgm:pt>
    <dgm:pt modelId="{E671FAD1-C46E-4EF6-A958-4C7333F45231}" type="pres">
      <dgm:prSet presAssocID="{86C1CAFB-CB5F-44F3-BF76-3FD5242DAC36}" presName="rootText" presStyleLbl="node2" presStyleIdx="0" presStyleCnt="5" custScaleY="30443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B69A98E-D289-4CAA-A17D-D0E65F61252A}" type="pres">
      <dgm:prSet presAssocID="{86C1CAFB-CB5F-44F3-BF76-3FD5242DAC36}" presName="rootConnector" presStyleLbl="node2" presStyleIdx="0" presStyleCnt="5"/>
      <dgm:spPr/>
      <dgm:t>
        <a:bodyPr/>
        <a:lstStyle/>
        <a:p>
          <a:endParaRPr lang="tr-TR"/>
        </a:p>
      </dgm:t>
    </dgm:pt>
    <dgm:pt modelId="{50EDD5B4-D663-4EF0-88C0-FA84BBC8B420}" type="pres">
      <dgm:prSet presAssocID="{86C1CAFB-CB5F-44F3-BF76-3FD5242DAC36}" presName="hierChild4" presStyleCnt="0"/>
      <dgm:spPr/>
      <dgm:t>
        <a:bodyPr/>
        <a:lstStyle/>
        <a:p>
          <a:endParaRPr lang="tr-TR"/>
        </a:p>
      </dgm:t>
    </dgm:pt>
    <dgm:pt modelId="{D37DB092-9E6F-4253-A089-59A6C96472B6}" type="pres">
      <dgm:prSet presAssocID="{86C1CAFB-CB5F-44F3-BF76-3FD5242DAC36}" presName="hierChild5" presStyleCnt="0"/>
      <dgm:spPr/>
      <dgm:t>
        <a:bodyPr/>
        <a:lstStyle/>
        <a:p>
          <a:endParaRPr lang="tr-TR"/>
        </a:p>
      </dgm:t>
    </dgm:pt>
    <dgm:pt modelId="{486A23FC-2775-4032-B31C-228ADBD63933}" type="pres">
      <dgm:prSet presAssocID="{AD9C5930-ABBC-4DFB-90CD-C1B22BBEED8A}" presName="Name37" presStyleLbl="parChTrans1D2" presStyleIdx="1" presStyleCnt="5"/>
      <dgm:spPr/>
      <dgm:t>
        <a:bodyPr/>
        <a:lstStyle/>
        <a:p>
          <a:endParaRPr lang="tr-TR"/>
        </a:p>
      </dgm:t>
    </dgm:pt>
    <dgm:pt modelId="{C5192758-9B02-40DF-B99A-DF8D30DBC843}" type="pres">
      <dgm:prSet presAssocID="{B65E4D3E-AB00-4D42-A85F-D326A6226B8F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D8FCFBD7-D2B2-4F98-9C92-9353D46AF057}" type="pres">
      <dgm:prSet presAssocID="{B65E4D3E-AB00-4D42-A85F-D326A6226B8F}" presName="rootComposite" presStyleCnt="0"/>
      <dgm:spPr/>
      <dgm:t>
        <a:bodyPr/>
        <a:lstStyle/>
        <a:p>
          <a:endParaRPr lang="tr-TR"/>
        </a:p>
      </dgm:t>
    </dgm:pt>
    <dgm:pt modelId="{315940CA-041F-4AF6-9FF8-136554713203}" type="pres">
      <dgm:prSet presAssocID="{B65E4D3E-AB00-4D42-A85F-D326A6226B8F}" presName="rootText" presStyleLbl="node2" presStyleIdx="1" presStyleCnt="5" custScaleY="30443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B976847-3098-4817-8B51-C1BB0EBCC5F3}" type="pres">
      <dgm:prSet presAssocID="{B65E4D3E-AB00-4D42-A85F-D326A6226B8F}" presName="rootConnector" presStyleLbl="node2" presStyleIdx="1" presStyleCnt="5"/>
      <dgm:spPr/>
      <dgm:t>
        <a:bodyPr/>
        <a:lstStyle/>
        <a:p>
          <a:endParaRPr lang="tr-TR"/>
        </a:p>
      </dgm:t>
    </dgm:pt>
    <dgm:pt modelId="{B3DE4B70-C1DD-4C13-AF14-46AB880BFFB7}" type="pres">
      <dgm:prSet presAssocID="{B65E4D3E-AB00-4D42-A85F-D326A6226B8F}" presName="hierChild4" presStyleCnt="0"/>
      <dgm:spPr/>
      <dgm:t>
        <a:bodyPr/>
        <a:lstStyle/>
        <a:p>
          <a:endParaRPr lang="tr-TR"/>
        </a:p>
      </dgm:t>
    </dgm:pt>
    <dgm:pt modelId="{97129D72-26EF-4412-BA29-7ED742BA1CEA}" type="pres">
      <dgm:prSet presAssocID="{B65E4D3E-AB00-4D42-A85F-D326A6226B8F}" presName="hierChild5" presStyleCnt="0"/>
      <dgm:spPr/>
      <dgm:t>
        <a:bodyPr/>
        <a:lstStyle/>
        <a:p>
          <a:endParaRPr lang="tr-TR"/>
        </a:p>
      </dgm:t>
    </dgm:pt>
    <dgm:pt modelId="{5A25194C-A30D-41BC-83C2-96601F66FE76}" type="pres">
      <dgm:prSet presAssocID="{B96D825A-6CAA-4C7E-ADF6-9E12ADD2A2B6}" presName="Name37" presStyleLbl="parChTrans1D2" presStyleIdx="2" presStyleCnt="5"/>
      <dgm:spPr/>
      <dgm:t>
        <a:bodyPr/>
        <a:lstStyle/>
        <a:p>
          <a:endParaRPr lang="tr-TR"/>
        </a:p>
      </dgm:t>
    </dgm:pt>
    <dgm:pt modelId="{670BDF1C-A4E2-4101-B42F-AA962BDA70CC}" type="pres">
      <dgm:prSet presAssocID="{93A2C6DD-6BFC-42D9-AC7B-F1FABF9EF5C4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0B086476-9965-49B5-B2C9-AF5877F5F9D2}" type="pres">
      <dgm:prSet presAssocID="{93A2C6DD-6BFC-42D9-AC7B-F1FABF9EF5C4}" presName="rootComposite" presStyleCnt="0"/>
      <dgm:spPr/>
      <dgm:t>
        <a:bodyPr/>
        <a:lstStyle/>
        <a:p>
          <a:endParaRPr lang="tr-TR"/>
        </a:p>
      </dgm:t>
    </dgm:pt>
    <dgm:pt modelId="{2555F350-F183-4A2B-B74E-4BEC64134AF7}" type="pres">
      <dgm:prSet presAssocID="{93A2C6DD-6BFC-42D9-AC7B-F1FABF9EF5C4}" presName="rootText" presStyleLbl="node2" presStyleIdx="2" presStyleCnt="5" custScaleY="30443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112115B-9FA7-4D4B-BABB-996FE5F6C7E3}" type="pres">
      <dgm:prSet presAssocID="{93A2C6DD-6BFC-42D9-AC7B-F1FABF9EF5C4}" presName="rootConnector" presStyleLbl="node2" presStyleIdx="2" presStyleCnt="5"/>
      <dgm:spPr/>
      <dgm:t>
        <a:bodyPr/>
        <a:lstStyle/>
        <a:p>
          <a:endParaRPr lang="tr-TR"/>
        </a:p>
      </dgm:t>
    </dgm:pt>
    <dgm:pt modelId="{D553FD3A-81BA-44ED-A0EC-24F34F5AC148}" type="pres">
      <dgm:prSet presAssocID="{93A2C6DD-6BFC-42D9-AC7B-F1FABF9EF5C4}" presName="hierChild4" presStyleCnt="0"/>
      <dgm:spPr/>
      <dgm:t>
        <a:bodyPr/>
        <a:lstStyle/>
        <a:p>
          <a:endParaRPr lang="tr-TR"/>
        </a:p>
      </dgm:t>
    </dgm:pt>
    <dgm:pt modelId="{17597B91-8C03-449C-AA30-8B8D9A091A3C}" type="pres">
      <dgm:prSet presAssocID="{93A2C6DD-6BFC-42D9-AC7B-F1FABF9EF5C4}" presName="hierChild5" presStyleCnt="0"/>
      <dgm:spPr/>
      <dgm:t>
        <a:bodyPr/>
        <a:lstStyle/>
        <a:p>
          <a:endParaRPr lang="tr-TR"/>
        </a:p>
      </dgm:t>
    </dgm:pt>
    <dgm:pt modelId="{BA024153-3737-4BB8-9BC2-16B061D6B066}" type="pres">
      <dgm:prSet presAssocID="{72CD0107-E78C-4014-AA00-79B18BAD5E91}" presName="Name37" presStyleLbl="parChTrans1D2" presStyleIdx="3" presStyleCnt="5"/>
      <dgm:spPr/>
      <dgm:t>
        <a:bodyPr/>
        <a:lstStyle/>
        <a:p>
          <a:endParaRPr lang="tr-TR"/>
        </a:p>
      </dgm:t>
    </dgm:pt>
    <dgm:pt modelId="{25A75BD9-B36A-4193-806B-B0E1A30B92EF}" type="pres">
      <dgm:prSet presAssocID="{15F19545-B278-4161-AF77-A8956FD2D173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E44EF6B1-2F57-45A5-BB34-E9FBEB646228}" type="pres">
      <dgm:prSet presAssocID="{15F19545-B278-4161-AF77-A8956FD2D173}" presName="rootComposite" presStyleCnt="0"/>
      <dgm:spPr/>
      <dgm:t>
        <a:bodyPr/>
        <a:lstStyle/>
        <a:p>
          <a:endParaRPr lang="tr-TR"/>
        </a:p>
      </dgm:t>
    </dgm:pt>
    <dgm:pt modelId="{BDF6311B-5721-4D85-A718-B94CCF699C93}" type="pres">
      <dgm:prSet presAssocID="{15F19545-B278-4161-AF77-A8956FD2D173}" presName="rootText" presStyleLbl="node2" presStyleIdx="3" presStyleCnt="5" custScaleY="30443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F9340D3-A585-4894-868B-9B7B9A781024}" type="pres">
      <dgm:prSet presAssocID="{15F19545-B278-4161-AF77-A8956FD2D173}" presName="rootConnector" presStyleLbl="node2" presStyleIdx="3" presStyleCnt="5"/>
      <dgm:spPr/>
      <dgm:t>
        <a:bodyPr/>
        <a:lstStyle/>
        <a:p>
          <a:endParaRPr lang="tr-TR"/>
        </a:p>
      </dgm:t>
    </dgm:pt>
    <dgm:pt modelId="{0BFE1CC7-4E6F-4855-9F93-3202300BD188}" type="pres">
      <dgm:prSet presAssocID="{15F19545-B278-4161-AF77-A8956FD2D173}" presName="hierChild4" presStyleCnt="0"/>
      <dgm:spPr/>
      <dgm:t>
        <a:bodyPr/>
        <a:lstStyle/>
        <a:p>
          <a:endParaRPr lang="tr-TR"/>
        </a:p>
      </dgm:t>
    </dgm:pt>
    <dgm:pt modelId="{57EFF244-42E6-4E39-9A76-4060A562AE6E}" type="pres">
      <dgm:prSet presAssocID="{15F19545-B278-4161-AF77-A8956FD2D173}" presName="hierChild5" presStyleCnt="0"/>
      <dgm:spPr/>
      <dgm:t>
        <a:bodyPr/>
        <a:lstStyle/>
        <a:p>
          <a:endParaRPr lang="tr-TR"/>
        </a:p>
      </dgm:t>
    </dgm:pt>
    <dgm:pt modelId="{07732741-FF6F-4A3D-B26E-ED5F7242014F}" type="pres">
      <dgm:prSet presAssocID="{368A4B58-47CB-4BC4-80D0-B81302ED25A2}" presName="Name37" presStyleLbl="parChTrans1D2" presStyleIdx="4" presStyleCnt="5"/>
      <dgm:spPr/>
      <dgm:t>
        <a:bodyPr/>
        <a:lstStyle/>
        <a:p>
          <a:endParaRPr lang="tr-TR"/>
        </a:p>
      </dgm:t>
    </dgm:pt>
    <dgm:pt modelId="{EE9FD137-0AD3-451F-A0FB-053A85438956}" type="pres">
      <dgm:prSet presAssocID="{D2B55376-5BE5-4996-A81A-669071A20027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A74818F6-FD2D-405A-87D5-CE8395083F56}" type="pres">
      <dgm:prSet presAssocID="{D2B55376-5BE5-4996-A81A-669071A20027}" presName="rootComposite" presStyleCnt="0"/>
      <dgm:spPr/>
      <dgm:t>
        <a:bodyPr/>
        <a:lstStyle/>
        <a:p>
          <a:endParaRPr lang="tr-TR"/>
        </a:p>
      </dgm:t>
    </dgm:pt>
    <dgm:pt modelId="{CC248A64-FD7F-4319-88BC-E6F19D0B570B}" type="pres">
      <dgm:prSet presAssocID="{D2B55376-5BE5-4996-A81A-669071A20027}" presName="rootText" presStyleLbl="node2" presStyleIdx="4" presStyleCnt="5" custScaleY="30443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D411420-E8B3-4950-9A6B-4534E987A547}" type="pres">
      <dgm:prSet presAssocID="{D2B55376-5BE5-4996-A81A-669071A20027}" presName="rootConnector" presStyleLbl="node2" presStyleIdx="4" presStyleCnt="5"/>
      <dgm:spPr/>
      <dgm:t>
        <a:bodyPr/>
        <a:lstStyle/>
        <a:p>
          <a:endParaRPr lang="tr-TR"/>
        </a:p>
      </dgm:t>
    </dgm:pt>
    <dgm:pt modelId="{98E8929F-78CC-4750-AB13-9C930013FA52}" type="pres">
      <dgm:prSet presAssocID="{D2B55376-5BE5-4996-A81A-669071A20027}" presName="hierChild4" presStyleCnt="0"/>
      <dgm:spPr/>
      <dgm:t>
        <a:bodyPr/>
        <a:lstStyle/>
        <a:p>
          <a:endParaRPr lang="tr-TR"/>
        </a:p>
      </dgm:t>
    </dgm:pt>
    <dgm:pt modelId="{368DDC9E-684D-4373-9BA9-8D950BCEDDE2}" type="pres">
      <dgm:prSet presAssocID="{D2B55376-5BE5-4996-A81A-669071A20027}" presName="hierChild5" presStyleCnt="0"/>
      <dgm:spPr/>
      <dgm:t>
        <a:bodyPr/>
        <a:lstStyle/>
        <a:p>
          <a:endParaRPr lang="tr-TR"/>
        </a:p>
      </dgm:t>
    </dgm:pt>
    <dgm:pt modelId="{D129617D-530E-4892-AE09-A8DE2D7BCA4A}" type="pres">
      <dgm:prSet presAssocID="{C5A83ED0-0F7C-4E6E-AF51-E577A933CF27}" presName="hierChild3" presStyleCnt="0"/>
      <dgm:spPr/>
      <dgm:t>
        <a:bodyPr/>
        <a:lstStyle/>
        <a:p>
          <a:endParaRPr lang="tr-TR"/>
        </a:p>
      </dgm:t>
    </dgm:pt>
  </dgm:ptLst>
  <dgm:cxnLst>
    <dgm:cxn modelId="{709E34BC-D508-441F-995C-E8AB728EB2F6}" type="presOf" srcId="{368A4B58-47CB-4BC4-80D0-B81302ED25A2}" destId="{07732741-FF6F-4A3D-B26E-ED5F7242014F}" srcOrd="0" destOrd="0" presId="urn:microsoft.com/office/officeart/2005/8/layout/orgChart1"/>
    <dgm:cxn modelId="{4A4C1AD1-0EBF-483D-82F2-7FD2A0C45FCE}" type="presOf" srcId="{93A2C6DD-6BFC-42D9-AC7B-F1FABF9EF5C4}" destId="{2555F350-F183-4A2B-B74E-4BEC64134AF7}" srcOrd="0" destOrd="0" presId="urn:microsoft.com/office/officeart/2005/8/layout/orgChart1"/>
    <dgm:cxn modelId="{A2B009BD-FD83-45A8-9A49-85956688F52A}" srcId="{24D1898B-9412-4796-A367-4C5CE87A74B7}" destId="{C5A83ED0-0F7C-4E6E-AF51-E577A933CF27}" srcOrd="0" destOrd="0" parTransId="{16B61DD5-3402-40EE-A214-54BD4C3FB7A3}" sibTransId="{1C2D1AE6-FC34-4AD6-AC56-D5A33952058F}"/>
    <dgm:cxn modelId="{95900C32-36D1-4126-9172-C0E9E46DD5A1}" type="presOf" srcId="{72CD0107-E78C-4014-AA00-79B18BAD5E91}" destId="{BA024153-3737-4BB8-9BC2-16B061D6B066}" srcOrd="0" destOrd="0" presId="urn:microsoft.com/office/officeart/2005/8/layout/orgChart1"/>
    <dgm:cxn modelId="{17378BC6-8B7D-41F8-AD4A-D0E59415A2D6}" type="presOf" srcId="{93A2C6DD-6BFC-42D9-AC7B-F1FABF9EF5C4}" destId="{9112115B-9FA7-4D4B-BABB-996FE5F6C7E3}" srcOrd="1" destOrd="0" presId="urn:microsoft.com/office/officeart/2005/8/layout/orgChart1"/>
    <dgm:cxn modelId="{F57E1453-0EE9-4DDB-B4A8-F33CDAD9888D}" srcId="{C5A83ED0-0F7C-4E6E-AF51-E577A933CF27}" destId="{86C1CAFB-CB5F-44F3-BF76-3FD5242DAC36}" srcOrd="0" destOrd="0" parTransId="{3C14D6EC-2A8E-4C22-BE4F-8FC6693AFEB8}" sibTransId="{3743D95F-F4C3-4384-9B50-C6A82F9C7AE2}"/>
    <dgm:cxn modelId="{9C6C0B45-3729-4652-83AD-A49782CB8EA7}" type="presOf" srcId="{AD9C5930-ABBC-4DFB-90CD-C1B22BBEED8A}" destId="{486A23FC-2775-4032-B31C-228ADBD63933}" srcOrd="0" destOrd="0" presId="urn:microsoft.com/office/officeart/2005/8/layout/orgChart1"/>
    <dgm:cxn modelId="{5F308811-ED52-4433-B8F6-FB792A2F4D8E}" srcId="{C5A83ED0-0F7C-4E6E-AF51-E577A933CF27}" destId="{93A2C6DD-6BFC-42D9-AC7B-F1FABF9EF5C4}" srcOrd="2" destOrd="0" parTransId="{B96D825A-6CAA-4C7E-ADF6-9E12ADD2A2B6}" sibTransId="{B714D6B8-3F56-4EB3-95A4-6D41AE49A1CF}"/>
    <dgm:cxn modelId="{8836DF0B-FFE1-4829-886E-44D91C8AB669}" type="presOf" srcId="{C5A83ED0-0F7C-4E6E-AF51-E577A933CF27}" destId="{D0155BA3-207A-4A35-95FD-97CE609FA878}" srcOrd="1" destOrd="0" presId="urn:microsoft.com/office/officeart/2005/8/layout/orgChart1"/>
    <dgm:cxn modelId="{38FE8189-44A5-4981-BB12-D883CCA8F46A}" type="presOf" srcId="{15F19545-B278-4161-AF77-A8956FD2D173}" destId="{1F9340D3-A585-4894-868B-9B7B9A781024}" srcOrd="1" destOrd="0" presId="urn:microsoft.com/office/officeart/2005/8/layout/orgChart1"/>
    <dgm:cxn modelId="{9FB561B5-8E0B-4AD0-A7DD-615DA4152BCE}" srcId="{C5A83ED0-0F7C-4E6E-AF51-E577A933CF27}" destId="{B65E4D3E-AB00-4D42-A85F-D326A6226B8F}" srcOrd="1" destOrd="0" parTransId="{AD9C5930-ABBC-4DFB-90CD-C1B22BBEED8A}" sibTransId="{EE76D9A8-5739-476E-95AF-D40A0FEAC559}"/>
    <dgm:cxn modelId="{84E4BFF9-18AA-43B3-9739-E899CA0151D4}" type="presOf" srcId="{D2B55376-5BE5-4996-A81A-669071A20027}" destId="{2D411420-E8B3-4950-9A6B-4534E987A547}" srcOrd="1" destOrd="0" presId="urn:microsoft.com/office/officeart/2005/8/layout/orgChart1"/>
    <dgm:cxn modelId="{C03A1350-AC02-47AC-BCD9-07F35B44DE7E}" type="presOf" srcId="{3C14D6EC-2A8E-4C22-BE4F-8FC6693AFEB8}" destId="{3F938C6B-9527-4A84-9798-126AFA59E608}" srcOrd="0" destOrd="0" presId="urn:microsoft.com/office/officeart/2005/8/layout/orgChart1"/>
    <dgm:cxn modelId="{0502C05F-6C7A-4F3A-9183-F7CA2319C206}" type="presOf" srcId="{86C1CAFB-CB5F-44F3-BF76-3FD5242DAC36}" destId="{E671FAD1-C46E-4EF6-A958-4C7333F45231}" srcOrd="0" destOrd="0" presId="urn:microsoft.com/office/officeart/2005/8/layout/orgChart1"/>
    <dgm:cxn modelId="{ABA7F3BF-CF09-421C-B051-D3CB08BF405E}" type="presOf" srcId="{15F19545-B278-4161-AF77-A8956FD2D173}" destId="{BDF6311B-5721-4D85-A718-B94CCF699C93}" srcOrd="0" destOrd="0" presId="urn:microsoft.com/office/officeart/2005/8/layout/orgChart1"/>
    <dgm:cxn modelId="{992A6269-70DF-4D1B-9AC2-FCBBBCA828DE}" type="presOf" srcId="{C5A83ED0-0F7C-4E6E-AF51-E577A933CF27}" destId="{2A4B2AF7-4F1F-4E13-9B3B-89D76AAEBB45}" srcOrd="0" destOrd="0" presId="urn:microsoft.com/office/officeart/2005/8/layout/orgChart1"/>
    <dgm:cxn modelId="{08E6F966-1A44-4B98-95B7-7CB10690905C}" srcId="{C5A83ED0-0F7C-4E6E-AF51-E577A933CF27}" destId="{D2B55376-5BE5-4996-A81A-669071A20027}" srcOrd="4" destOrd="0" parTransId="{368A4B58-47CB-4BC4-80D0-B81302ED25A2}" sibTransId="{1F8F39D0-8D40-49F4-AB4B-3671137F3935}"/>
    <dgm:cxn modelId="{3E339CAE-D087-448D-9737-E6468A7C2AD3}" type="presOf" srcId="{B65E4D3E-AB00-4D42-A85F-D326A6226B8F}" destId="{315940CA-041F-4AF6-9FF8-136554713203}" srcOrd="0" destOrd="0" presId="urn:microsoft.com/office/officeart/2005/8/layout/orgChart1"/>
    <dgm:cxn modelId="{70459C94-7DDE-4907-9C19-C77FF1587190}" type="presOf" srcId="{B65E4D3E-AB00-4D42-A85F-D326A6226B8F}" destId="{6B976847-3098-4817-8B51-C1BB0EBCC5F3}" srcOrd="1" destOrd="0" presId="urn:microsoft.com/office/officeart/2005/8/layout/orgChart1"/>
    <dgm:cxn modelId="{0096EF4C-985C-490E-AF16-C0957F06B2D8}" type="presOf" srcId="{24D1898B-9412-4796-A367-4C5CE87A74B7}" destId="{831FC9E6-5AEE-4292-A6A5-23DBD10C94D9}" srcOrd="0" destOrd="0" presId="urn:microsoft.com/office/officeart/2005/8/layout/orgChart1"/>
    <dgm:cxn modelId="{5E1C26C2-4750-4C69-A118-E5764A016B00}" type="presOf" srcId="{86C1CAFB-CB5F-44F3-BF76-3FD5242DAC36}" destId="{FB69A98E-D289-4CAA-A17D-D0E65F61252A}" srcOrd="1" destOrd="0" presId="urn:microsoft.com/office/officeart/2005/8/layout/orgChart1"/>
    <dgm:cxn modelId="{C327BA2A-780B-4E7D-A88E-20B66F895E62}" srcId="{C5A83ED0-0F7C-4E6E-AF51-E577A933CF27}" destId="{15F19545-B278-4161-AF77-A8956FD2D173}" srcOrd="3" destOrd="0" parTransId="{72CD0107-E78C-4014-AA00-79B18BAD5E91}" sibTransId="{43E59427-2AA3-4817-9F2C-FB54C3882D1C}"/>
    <dgm:cxn modelId="{39273241-78C7-4872-A137-0AA64EF43E7E}" type="presOf" srcId="{D2B55376-5BE5-4996-A81A-669071A20027}" destId="{CC248A64-FD7F-4319-88BC-E6F19D0B570B}" srcOrd="0" destOrd="0" presId="urn:microsoft.com/office/officeart/2005/8/layout/orgChart1"/>
    <dgm:cxn modelId="{BCF1F77F-7B8C-4290-965F-0581600BCAD4}" type="presOf" srcId="{B96D825A-6CAA-4C7E-ADF6-9E12ADD2A2B6}" destId="{5A25194C-A30D-41BC-83C2-96601F66FE76}" srcOrd="0" destOrd="0" presId="urn:microsoft.com/office/officeart/2005/8/layout/orgChart1"/>
    <dgm:cxn modelId="{B50816D7-E464-4CFB-A454-874992F7548E}" type="presParOf" srcId="{831FC9E6-5AEE-4292-A6A5-23DBD10C94D9}" destId="{7A9958DE-6573-4316-B98B-7102DFA16DE9}" srcOrd="0" destOrd="0" presId="urn:microsoft.com/office/officeart/2005/8/layout/orgChart1"/>
    <dgm:cxn modelId="{FA136E05-3C16-440D-B799-33547A99D8B1}" type="presParOf" srcId="{7A9958DE-6573-4316-B98B-7102DFA16DE9}" destId="{87274B2B-B84B-4827-BB02-CB631A4049F9}" srcOrd="0" destOrd="0" presId="urn:microsoft.com/office/officeart/2005/8/layout/orgChart1"/>
    <dgm:cxn modelId="{7393D1B0-D644-4A5E-8540-EED2508D4B9D}" type="presParOf" srcId="{87274B2B-B84B-4827-BB02-CB631A4049F9}" destId="{2A4B2AF7-4F1F-4E13-9B3B-89D76AAEBB45}" srcOrd="0" destOrd="0" presId="urn:microsoft.com/office/officeart/2005/8/layout/orgChart1"/>
    <dgm:cxn modelId="{DD6CE140-41AA-423C-BAC0-EB4E564BD63C}" type="presParOf" srcId="{87274B2B-B84B-4827-BB02-CB631A4049F9}" destId="{D0155BA3-207A-4A35-95FD-97CE609FA878}" srcOrd="1" destOrd="0" presId="urn:microsoft.com/office/officeart/2005/8/layout/orgChart1"/>
    <dgm:cxn modelId="{A90D7C26-2272-40DE-83ED-E395186EDC43}" type="presParOf" srcId="{7A9958DE-6573-4316-B98B-7102DFA16DE9}" destId="{6F12930A-C1B5-4962-91F1-2C4C64E5A68A}" srcOrd="1" destOrd="0" presId="urn:microsoft.com/office/officeart/2005/8/layout/orgChart1"/>
    <dgm:cxn modelId="{D1CF31B1-A3F4-4ACF-AA0A-B41BBA3EC9B2}" type="presParOf" srcId="{6F12930A-C1B5-4962-91F1-2C4C64E5A68A}" destId="{3F938C6B-9527-4A84-9798-126AFA59E608}" srcOrd="0" destOrd="0" presId="urn:microsoft.com/office/officeart/2005/8/layout/orgChart1"/>
    <dgm:cxn modelId="{4DE2F251-E5C1-4523-A50F-59C244BA8DED}" type="presParOf" srcId="{6F12930A-C1B5-4962-91F1-2C4C64E5A68A}" destId="{3EA532D4-E4A6-4C9A-923A-DBF1C032865E}" srcOrd="1" destOrd="0" presId="urn:microsoft.com/office/officeart/2005/8/layout/orgChart1"/>
    <dgm:cxn modelId="{23C44162-EC0E-496D-8F9F-A2B88669F65F}" type="presParOf" srcId="{3EA532D4-E4A6-4C9A-923A-DBF1C032865E}" destId="{EFEEF58D-C875-4644-81B1-E4292FD3AFCF}" srcOrd="0" destOrd="0" presId="urn:microsoft.com/office/officeart/2005/8/layout/orgChart1"/>
    <dgm:cxn modelId="{26AAB724-D631-4123-98E7-3826D9445DB9}" type="presParOf" srcId="{EFEEF58D-C875-4644-81B1-E4292FD3AFCF}" destId="{E671FAD1-C46E-4EF6-A958-4C7333F45231}" srcOrd="0" destOrd="0" presId="urn:microsoft.com/office/officeart/2005/8/layout/orgChart1"/>
    <dgm:cxn modelId="{521E2FC1-5E6C-4D23-8865-6FEAE57D9A17}" type="presParOf" srcId="{EFEEF58D-C875-4644-81B1-E4292FD3AFCF}" destId="{FB69A98E-D289-4CAA-A17D-D0E65F61252A}" srcOrd="1" destOrd="0" presId="urn:microsoft.com/office/officeart/2005/8/layout/orgChart1"/>
    <dgm:cxn modelId="{633CBE61-208F-472C-B005-4731AC826476}" type="presParOf" srcId="{3EA532D4-E4A6-4C9A-923A-DBF1C032865E}" destId="{50EDD5B4-D663-4EF0-88C0-FA84BBC8B420}" srcOrd="1" destOrd="0" presId="urn:microsoft.com/office/officeart/2005/8/layout/orgChart1"/>
    <dgm:cxn modelId="{4AF068A8-7975-4223-8C12-FB2FEE985294}" type="presParOf" srcId="{3EA532D4-E4A6-4C9A-923A-DBF1C032865E}" destId="{D37DB092-9E6F-4253-A089-59A6C96472B6}" srcOrd="2" destOrd="0" presId="urn:microsoft.com/office/officeart/2005/8/layout/orgChart1"/>
    <dgm:cxn modelId="{475AB318-3DB9-43D5-94C8-80C1C467D2A2}" type="presParOf" srcId="{6F12930A-C1B5-4962-91F1-2C4C64E5A68A}" destId="{486A23FC-2775-4032-B31C-228ADBD63933}" srcOrd="2" destOrd="0" presId="urn:microsoft.com/office/officeart/2005/8/layout/orgChart1"/>
    <dgm:cxn modelId="{37A60AB3-330C-4D97-AD36-B2B744AF9AAB}" type="presParOf" srcId="{6F12930A-C1B5-4962-91F1-2C4C64E5A68A}" destId="{C5192758-9B02-40DF-B99A-DF8D30DBC843}" srcOrd="3" destOrd="0" presId="urn:microsoft.com/office/officeart/2005/8/layout/orgChart1"/>
    <dgm:cxn modelId="{6DDD60F0-4DC7-49F9-9EBE-C5E59FBCF090}" type="presParOf" srcId="{C5192758-9B02-40DF-B99A-DF8D30DBC843}" destId="{D8FCFBD7-D2B2-4F98-9C92-9353D46AF057}" srcOrd="0" destOrd="0" presId="urn:microsoft.com/office/officeart/2005/8/layout/orgChart1"/>
    <dgm:cxn modelId="{5E6022CC-7786-4A33-A9DE-C8248961D3B8}" type="presParOf" srcId="{D8FCFBD7-D2B2-4F98-9C92-9353D46AF057}" destId="{315940CA-041F-4AF6-9FF8-136554713203}" srcOrd="0" destOrd="0" presId="urn:microsoft.com/office/officeart/2005/8/layout/orgChart1"/>
    <dgm:cxn modelId="{CDAC1100-BDEA-4C6D-BD25-3333BA7BDB43}" type="presParOf" srcId="{D8FCFBD7-D2B2-4F98-9C92-9353D46AF057}" destId="{6B976847-3098-4817-8B51-C1BB0EBCC5F3}" srcOrd="1" destOrd="0" presId="urn:microsoft.com/office/officeart/2005/8/layout/orgChart1"/>
    <dgm:cxn modelId="{DE8F3999-087B-431D-84F7-D3AFAE3BAFC4}" type="presParOf" srcId="{C5192758-9B02-40DF-B99A-DF8D30DBC843}" destId="{B3DE4B70-C1DD-4C13-AF14-46AB880BFFB7}" srcOrd="1" destOrd="0" presId="urn:microsoft.com/office/officeart/2005/8/layout/orgChart1"/>
    <dgm:cxn modelId="{11C8244F-714D-40F3-9465-4682366E4D5C}" type="presParOf" srcId="{C5192758-9B02-40DF-B99A-DF8D30DBC843}" destId="{97129D72-26EF-4412-BA29-7ED742BA1CEA}" srcOrd="2" destOrd="0" presId="urn:microsoft.com/office/officeart/2005/8/layout/orgChart1"/>
    <dgm:cxn modelId="{0854ED41-3C19-4278-8535-64AF00D05E6C}" type="presParOf" srcId="{6F12930A-C1B5-4962-91F1-2C4C64E5A68A}" destId="{5A25194C-A30D-41BC-83C2-96601F66FE76}" srcOrd="4" destOrd="0" presId="urn:microsoft.com/office/officeart/2005/8/layout/orgChart1"/>
    <dgm:cxn modelId="{865CA23B-DC9E-40FC-906A-D491CEB51684}" type="presParOf" srcId="{6F12930A-C1B5-4962-91F1-2C4C64E5A68A}" destId="{670BDF1C-A4E2-4101-B42F-AA962BDA70CC}" srcOrd="5" destOrd="0" presId="urn:microsoft.com/office/officeart/2005/8/layout/orgChart1"/>
    <dgm:cxn modelId="{F2D4867B-023B-4243-A55E-51A208863488}" type="presParOf" srcId="{670BDF1C-A4E2-4101-B42F-AA962BDA70CC}" destId="{0B086476-9965-49B5-B2C9-AF5877F5F9D2}" srcOrd="0" destOrd="0" presId="urn:microsoft.com/office/officeart/2005/8/layout/orgChart1"/>
    <dgm:cxn modelId="{D3947FE9-E7A9-4784-8EB4-577494222A10}" type="presParOf" srcId="{0B086476-9965-49B5-B2C9-AF5877F5F9D2}" destId="{2555F350-F183-4A2B-B74E-4BEC64134AF7}" srcOrd="0" destOrd="0" presId="urn:microsoft.com/office/officeart/2005/8/layout/orgChart1"/>
    <dgm:cxn modelId="{FC8BAB16-ACF3-419F-AC60-63EDC65A8578}" type="presParOf" srcId="{0B086476-9965-49B5-B2C9-AF5877F5F9D2}" destId="{9112115B-9FA7-4D4B-BABB-996FE5F6C7E3}" srcOrd="1" destOrd="0" presId="urn:microsoft.com/office/officeart/2005/8/layout/orgChart1"/>
    <dgm:cxn modelId="{265875AC-ADC3-4C5D-A0C3-21D9D409C11D}" type="presParOf" srcId="{670BDF1C-A4E2-4101-B42F-AA962BDA70CC}" destId="{D553FD3A-81BA-44ED-A0EC-24F34F5AC148}" srcOrd="1" destOrd="0" presId="urn:microsoft.com/office/officeart/2005/8/layout/orgChart1"/>
    <dgm:cxn modelId="{87F0B871-02A0-462B-8D8D-6D026F9E6A51}" type="presParOf" srcId="{670BDF1C-A4E2-4101-B42F-AA962BDA70CC}" destId="{17597B91-8C03-449C-AA30-8B8D9A091A3C}" srcOrd="2" destOrd="0" presId="urn:microsoft.com/office/officeart/2005/8/layout/orgChart1"/>
    <dgm:cxn modelId="{8E379573-306E-4D7A-89FD-D02BFF7C53CB}" type="presParOf" srcId="{6F12930A-C1B5-4962-91F1-2C4C64E5A68A}" destId="{BA024153-3737-4BB8-9BC2-16B061D6B066}" srcOrd="6" destOrd="0" presId="urn:microsoft.com/office/officeart/2005/8/layout/orgChart1"/>
    <dgm:cxn modelId="{AEF160C1-DB0E-42E1-B8C9-32DA92883640}" type="presParOf" srcId="{6F12930A-C1B5-4962-91F1-2C4C64E5A68A}" destId="{25A75BD9-B36A-4193-806B-B0E1A30B92EF}" srcOrd="7" destOrd="0" presId="urn:microsoft.com/office/officeart/2005/8/layout/orgChart1"/>
    <dgm:cxn modelId="{BC71378C-5CEC-479D-8DB7-F11F1FB46CF1}" type="presParOf" srcId="{25A75BD9-B36A-4193-806B-B0E1A30B92EF}" destId="{E44EF6B1-2F57-45A5-BB34-E9FBEB646228}" srcOrd="0" destOrd="0" presId="urn:microsoft.com/office/officeart/2005/8/layout/orgChart1"/>
    <dgm:cxn modelId="{8B9C1436-35D9-405C-AF20-9BCECCDE7638}" type="presParOf" srcId="{E44EF6B1-2F57-45A5-BB34-E9FBEB646228}" destId="{BDF6311B-5721-4D85-A718-B94CCF699C93}" srcOrd="0" destOrd="0" presId="urn:microsoft.com/office/officeart/2005/8/layout/orgChart1"/>
    <dgm:cxn modelId="{B03879D1-1877-479C-A5B0-DC92C4040E7F}" type="presParOf" srcId="{E44EF6B1-2F57-45A5-BB34-E9FBEB646228}" destId="{1F9340D3-A585-4894-868B-9B7B9A781024}" srcOrd="1" destOrd="0" presId="urn:microsoft.com/office/officeart/2005/8/layout/orgChart1"/>
    <dgm:cxn modelId="{D048198A-B7D6-4D33-98E7-605D9B82667D}" type="presParOf" srcId="{25A75BD9-B36A-4193-806B-B0E1A30B92EF}" destId="{0BFE1CC7-4E6F-4855-9F93-3202300BD188}" srcOrd="1" destOrd="0" presId="urn:microsoft.com/office/officeart/2005/8/layout/orgChart1"/>
    <dgm:cxn modelId="{28288C41-B57D-4E44-8B19-4E655D9C1704}" type="presParOf" srcId="{25A75BD9-B36A-4193-806B-B0E1A30B92EF}" destId="{57EFF244-42E6-4E39-9A76-4060A562AE6E}" srcOrd="2" destOrd="0" presId="urn:microsoft.com/office/officeart/2005/8/layout/orgChart1"/>
    <dgm:cxn modelId="{5ADB262F-3844-4DDE-BFFF-928C2411B6BA}" type="presParOf" srcId="{6F12930A-C1B5-4962-91F1-2C4C64E5A68A}" destId="{07732741-FF6F-4A3D-B26E-ED5F7242014F}" srcOrd="8" destOrd="0" presId="urn:microsoft.com/office/officeart/2005/8/layout/orgChart1"/>
    <dgm:cxn modelId="{111C59E7-401A-4FC6-B905-C70B1C2E0392}" type="presParOf" srcId="{6F12930A-C1B5-4962-91F1-2C4C64E5A68A}" destId="{EE9FD137-0AD3-451F-A0FB-053A85438956}" srcOrd="9" destOrd="0" presId="urn:microsoft.com/office/officeart/2005/8/layout/orgChart1"/>
    <dgm:cxn modelId="{BF699E1D-7E1F-4B26-A903-7F9EA1E230C5}" type="presParOf" srcId="{EE9FD137-0AD3-451F-A0FB-053A85438956}" destId="{A74818F6-FD2D-405A-87D5-CE8395083F56}" srcOrd="0" destOrd="0" presId="urn:microsoft.com/office/officeart/2005/8/layout/orgChart1"/>
    <dgm:cxn modelId="{B9397D49-187E-476A-951A-A5096BA012D8}" type="presParOf" srcId="{A74818F6-FD2D-405A-87D5-CE8395083F56}" destId="{CC248A64-FD7F-4319-88BC-E6F19D0B570B}" srcOrd="0" destOrd="0" presId="urn:microsoft.com/office/officeart/2005/8/layout/orgChart1"/>
    <dgm:cxn modelId="{68BBFA1A-E41D-43C1-AD5B-E72D5F4E4246}" type="presParOf" srcId="{A74818F6-FD2D-405A-87D5-CE8395083F56}" destId="{2D411420-E8B3-4950-9A6B-4534E987A547}" srcOrd="1" destOrd="0" presId="urn:microsoft.com/office/officeart/2005/8/layout/orgChart1"/>
    <dgm:cxn modelId="{0425AF16-5DE4-4912-BF2A-08839BDCC030}" type="presParOf" srcId="{EE9FD137-0AD3-451F-A0FB-053A85438956}" destId="{98E8929F-78CC-4750-AB13-9C930013FA52}" srcOrd="1" destOrd="0" presId="urn:microsoft.com/office/officeart/2005/8/layout/orgChart1"/>
    <dgm:cxn modelId="{C9640B4F-70B7-4510-8F0C-9582D83073BD}" type="presParOf" srcId="{EE9FD137-0AD3-451F-A0FB-053A85438956}" destId="{368DDC9E-684D-4373-9BA9-8D950BCEDDE2}" srcOrd="2" destOrd="0" presId="urn:microsoft.com/office/officeart/2005/8/layout/orgChart1"/>
    <dgm:cxn modelId="{B2689888-D9A5-425E-BEDA-0C19E3B1D553}" type="presParOf" srcId="{7A9958DE-6573-4316-B98B-7102DFA16DE9}" destId="{D129617D-530E-4892-AE09-A8DE2D7BCA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3334113-0C41-4C19-8293-4860A93ADD74}" type="doc">
      <dgm:prSet loTypeId="urn:microsoft.com/office/officeart/2005/8/layout/chevron2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4B0DD190-52D1-4321-BAD1-5F0DFE9B06B6}">
      <dgm:prSet custT="1"/>
      <dgm:spPr/>
      <dgm:t>
        <a:bodyPr/>
        <a:lstStyle/>
        <a:p>
          <a:pPr rtl="0"/>
          <a:r>
            <a:rPr lang="tr-TR" sz="2400" dirty="0" smtClean="0"/>
            <a:t>Ağız kuruması olduğunda;</a:t>
          </a:r>
          <a:endParaRPr lang="tr-TR" sz="2400" dirty="0"/>
        </a:p>
      </dgm:t>
    </dgm:pt>
    <dgm:pt modelId="{1FB2EF8E-7955-425D-8F0F-4700DE7D9270}" type="parTrans" cxnId="{5C62A289-07CF-4C27-BCF1-F2B3316615BA}">
      <dgm:prSet/>
      <dgm:spPr/>
      <dgm:t>
        <a:bodyPr/>
        <a:lstStyle/>
        <a:p>
          <a:endParaRPr lang="tr-TR"/>
        </a:p>
      </dgm:t>
    </dgm:pt>
    <dgm:pt modelId="{5B2EE575-33AA-41C4-ABA4-CBA43C2ABFA8}" type="sibTrans" cxnId="{5C62A289-07CF-4C27-BCF1-F2B3316615BA}">
      <dgm:prSet/>
      <dgm:spPr/>
      <dgm:t>
        <a:bodyPr/>
        <a:lstStyle/>
        <a:p>
          <a:endParaRPr lang="tr-TR"/>
        </a:p>
      </dgm:t>
    </dgm:pt>
    <dgm:pt modelId="{A69DA1C0-62FF-4AEE-A69C-A2FA6C359DDC}">
      <dgm:prSet custT="1"/>
      <dgm:spPr/>
      <dgm:t>
        <a:bodyPr/>
        <a:lstStyle/>
        <a:p>
          <a:pPr rtl="0"/>
          <a:r>
            <a:rPr lang="tr-TR" sz="2400" dirty="0" smtClean="0"/>
            <a:t>Her yemekten sonra ağzınızı çalkalayınız ve dişlerinizi fırçalayınız.</a:t>
          </a:r>
          <a:endParaRPr lang="tr-TR" sz="2400" dirty="0"/>
        </a:p>
      </dgm:t>
    </dgm:pt>
    <dgm:pt modelId="{C9931072-3769-4475-A537-807AAC3C780B}" type="parTrans" cxnId="{433E0936-32CA-4C09-84C7-041F1A0A37C5}">
      <dgm:prSet/>
      <dgm:spPr/>
      <dgm:t>
        <a:bodyPr/>
        <a:lstStyle/>
        <a:p>
          <a:endParaRPr lang="tr-TR"/>
        </a:p>
      </dgm:t>
    </dgm:pt>
    <dgm:pt modelId="{FA9A2349-52B1-4198-BF23-23FD6AC7BE13}" type="sibTrans" cxnId="{433E0936-32CA-4C09-84C7-041F1A0A37C5}">
      <dgm:prSet/>
      <dgm:spPr/>
      <dgm:t>
        <a:bodyPr/>
        <a:lstStyle/>
        <a:p>
          <a:endParaRPr lang="tr-TR"/>
        </a:p>
      </dgm:t>
    </dgm:pt>
    <dgm:pt modelId="{861A5D3E-3288-4B3A-A73D-795AB987642F}">
      <dgm:prSet custT="1"/>
      <dgm:spPr/>
      <dgm:t>
        <a:bodyPr/>
        <a:lstStyle/>
        <a:p>
          <a:pPr rtl="0"/>
          <a:r>
            <a:rPr lang="tr-TR" sz="2400" dirty="0" smtClean="0"/>
            <a:t>Soğuk ya da oda ısısındaki yiyecekleri tercih ediniz.</a:t>
          </a:r>
          <a:endParaRPr lang="tr-TR" sz="2400" dirty="0"/>
        </a:p>
      </dgm:t>
    </dgm:pt>
    <dgm:pt modelId="{8963EC3C-1D9F-4D53-A6CC-A5C14A67E34E}" type="parTrans" cxnId="{6E825E6A-E214-41EE-8CA9-D73F8D0BF5F2}">
      <dgm:prSet/>
      <dgm:spPr/>
      <dgm:t>
        <a:bodyPr/>
        <a:lstStyle/>
        <a:p>
          <a:endParaRPr lang="tr-TR"/>
        </a:p>
      </dgm:t>
    </dgm:pt>
    <dgm:pt modelId="{9A93BB13-7520-4167-95A8-735071001114}" type="sibTrans" cxnId="{6E825E6A-E214-41EE-8CA9-D73F8D0BF5F2}">
      <dgm:prSet/>
      <dgm:spPr/>
      <dgm:t>
        <a:bodyPr/>
        <a:lstStyle/>
        <a:p>
          <a:endParaRPr lang="tr-TR"/>
        </a:p>
      </dgm:t>
    </dgm:pt>
    <dgm:pt modelId="{9CDA880E-D3CB-4F27-8156-9125B495E671}">
      <dgm:prSet custT="1"/>
      <dgm:spPr/>
      <dgm:t>
        <a:bodyPr/>
        <a:lstStyle/>
        <a:p>
          <a:pPr rtl="0"/>
          <a:r>
            <a:rPr lang="tr-TR" sz="2400" dirty="0" smtClean="0"/>
            <a:t>Çok şekerli yiyecek ve içeceklerden kaçınınız.</a:t>
          </a:r>
          <a:endParaRPr lang="tr-TR" sz="2400" dirty="0"/>
        </a:p>
      </dgm:t>
    </dgm:pt>
    <dgm:pt modelId="{DDE5439E-3550-437D-9C7E-1B0F5AEF28E0}" type="parTrans" cxnId="{8177A71E-6C34-4105-B6DD-6E35E1E6FC45}">
      <dgm:prSet/>
      <dgm:spPr/>
      <dgm:t>
        <a:bodyPr/>
        <a:lstStyle/>
        <a:p>
          <a:endParaRPr lang="tr-TR"/>
        </a:p>
      </dgm:t>
    </dgm:pt>
    <dgm:pt modelId="{6F096253-7A7B-4AD9-A30B-BF3C779AC35A}" type="sibTrans" cxnId="{8177A71E-6C34-4105-B6DD-6E35E1E6FC45}">
      <dgm:prSet/>
      <dgm:spPr/>
      <dgm:t>
        <a:bodyPr/>
        <a:lstStyle/>
        <a:p>
          <a:endParaRPr lang="tr-TR"/>
        </a:p>
      </dgm:t>
    </dgm:pt>
    <dgm:pt modelId="{A3F7C28B-3161-479C-A9C0-4E0842443084}">
      <dgm:prSet custT="1"/>
      <dgm:spPr/>
      <dgm:t>
        <a:bodyPr/>
        <a:lstStyle/>
        <a:p>
          <a:pPr rtl="0"/>
          <a:r>
            <a:rPr lang="tr-TR" sz="2400" dirty="0" smtClean="0"/>
            <a:t>Hafif tatlı ve hafif ekşi besinleri tercih ediniz.</a:t>
          </a:r>
          <a:endParaRPr lang="tr-TR" sz="2400" dirty="0"/>
        </a:p>
      </dgm:t>
    </dgm:pt>
    <dgm:pt modelId="{69758ACE-AC99-4D2A-8C36-6703108B6869}" type="parTrans" cxnId="{728A6DED-1072-4D85-B3DE-EBB9701CBD4A}">
      <dgm:prSet/>
      <dgm:spPr/>
      <dgm:t>
        <a:bodyPr/>
        <a:lstStyle/>
        <a:p>
          <a:endParaRPr lang="tr-TR"/>
        </a:p>
      </dgm:t>
    </dgm:pt>
    <dgm:pt modelId="{98809848-C38B-4AA7-A7EB-205427561F80}" type="sibTrans" cxnId="{728A6DED-1072-4D85-B3DE-EBB9701CBD4A}">
      <dgm:prSet/>
      <dgm:spPr/>
      <dgm:t>
        <a:bodyPr/>
        <a:lstStyle/>
        <a:p>
          <a:endParaRPr lang="tr-TR"/>
        </a:p>
      </dgm:t>
    </dgm:pt>
    <dgm:pt modelId="{0A28181F-422B-4702-9C6F-8C4E3994AD88}">
      <dgm:prSet custT="1"/>
      <dgm:spPr/>
      <dgm:t>
        <a:bodyPr/>
        <a:lstStyle/>
        <a:p>
          <a:pPr rtl="0"/>
          <a:r>
            <a:rPr lang="tr-TR" sz="2400" dirty="0" smtClean="0"/>
            <a:t>Sıvı alımınızı arttırınız.</a:t>
          </a:r>
          <a:endParaRPr lang="tr-TR" sz="2400" dirty="0"/>
        </a:p>
      </dgm:t>
    </dgm:pt>
    <dgm:pt modelId="{E2FC05AE-8C08-4D43-9B30-393E4526342B}" type="parTrans" cxnId="{74765214-7317-4C3D-AAF5-DE8539A5F08D}">
      <dgm:prSet/>
      <dgm:spPr/>
      <dgm:t>
        <a:bodyPr/>
        <a:lstStyle/>
        <a:p>
          <a:endParaRPr lang="tr-TR"/>
        </a:p>
      </dgm:t>
    </dgm:pt>
    <dgm:pt modelId="{7D7A4C49-17E6-4F39-A139-E286C71CC4CE}" type="sibTrans" cxnId="{74765214-7317-4C3D-AAF5-DE8539A5F08D}">
      <dgm:prSet/>
      <dgm:spPr/>
      <dgm:t>
        <a:bodyPr/>
        <a:lstStyle/>
        <a:p>
          <a:endParaRPr lang="tr-TR"/>
        </a:p>
      </dgm:t>
    </dgm:pt>
    <dgm:pt modelId="{F8D9989A-ED06-4823-8E9C-5A819BFAA44F}">
      <dgm:prSet custT="1"/>
      <dgm:spPr/>
      <dgm:t>
        <a:bodyPr/>
        <a:lstStyle/>
        <a:p>
          <a:pPr rtl="0"/>
          <a:r>
            <a:rPr lang="tr-TR" sz="2400" dirty="0" smtClean="0"/>
            <a:t>Sakız çiğneyebilirsiniz.</a:t>
          </a:r>
          <a:endParaRPr lang="tr-TR" sz="2400" dirty="0"/>
        </a:p>
      </dgm:t>
    </dgm:pt>
    <dgm:pt modelId="{355E4E4D-ED3E-4E04-A0D5-B8ACB572AEE5}" type="parTrans" cxnId="{8299617B-9B57-4DB7-9ED6-88C226DC6BED}">
      <dgm:prSet/>
      <dgm:spPr/>
      <dgm:t>
        <a:bodyPr/>
        <a:lstStyle/>
        <a:p>
          <a:endParaRPr lang="tr-TR"/>
        </a:p>
      </dgm:t>
    </dgm:pt>
    <dgm:pt modelId="{2BB3EC83-E1F7-4614-B3AE-3D3EBF5BFF91}" type="sibTrans" cxnId="{8299617B-9B57-4DB7-9ED6-88C226DC6BED}">
      <dgm:prSet/>
      <dgm:spPr/>
      <dgm:t>
        <a:bodyPr/>
        <a:lstStyle/>
        <a:p>
          <a:endParaRPr lang="tr-TR"/>
        </a:p>
      </dgm:t>
    </dgm:pt>
    <dgm:pt modelId="{181896C8-EDD0-4367-8A66-0A37E1115956}" type="pres">
      <dgm:prSet presAssocID="{63334113-0C41-4C19-8293-4860A93ADD7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C94D309-ECD6-4269-83C0-9C602C686D15}" type="pres">
      <dgm:prSet presAssocID="{4B0DD190-52D1-4321-BAD1-5F0DFE9B06B6}" presName="composite" presStyleCnt="0"/>
      <dgm:spPr/>
    </dgm:pt>
    <dgm:pt modelId="{4F23D875-D2AB-49BA-9B83-DB69F1D31C22}" type="pres">
      <dgm:prSet presAssocID="{4B0DD190-52D1-4321-BAD1-5F0DFE9B06B6}" presName="parentText" presStyleLbl="alignNode1" presStyleIdx="0" presStyleCnt="1" custScaleX="53047" custScaleY="77104" custLinFactNeighborX="38214" custLinFactNeighborY="-196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AD98DD0-C534-465A-803A-5C4010F00B91}" type="pres">
      <dgm:prSet presAssocID="{4B0DD190-52D1-4321-BAD1-5F0DFE9B06B6}" presName="descendantText" presStyleLbl="alignAcc1" presStyleIdx="0" presStyleCnt="1" custScaleX="74921" custScaleY="127501" custLinFactNeighborX="-16521" custLinFactNeighborY="779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177A71E-6C34-4105-B6DD-6E35E1E6FC45}" srcId="{4B0DD190-52D1-4321-BAD1-5F0DFE9B06B6}" destId="{9CDA880E-D3CB-4F27-8156-9125B495E671}" srcOrd="2" destOrd="0" parTransId="{DDE5439E-3550-437D-9C7E-1B0F5AEF28E0}" sibTransId="{6F096253-7A7B-4AD9-A30B-BF3C779AC35A}"/>
    <dgm:cxn modelId="{199FEEC7-0265-4492-B7A8-4EAB478B4F1B}" type="presOf" srcId="{9CDA880E-D3CB-4F27-8156-9125B495E671}" destId="{2AD98DD0-C534-465A-803A-5C4010F00B91}" srcOrd="0" destOrd="2" presId="urn:microsoft.com/office/officeart/2005/8/layout/chevron2"/>
    <dgm:cxn modelId="{7DAA45FE-8782-4E7C-B4C7-8459D7222C1F}" type="presOf" srcId="{F8D9989A-ED06-4823-8E9C-5A819BFAA44F}" destId="{2AD98DD0-C534-465A-803A-5C4010F00B91}" srcOrd="0" destOrd="5" presId="urn:microsoft.com/office/officeart/2005/8/layout/chevron2"/>
    <dgm:cxn modelId="{98054F6A-6C70-4A4E-81DB-09CAF383215D}" type="presOf" srcId="{63334113-0C41-4C19-8293-4860A93ADD74}" destId="{181896C8-EDD0-4367-8A66-0A37E1115956}" srcOrd="0" destOrd="0" presId="urn:microsoft.com/office/officeart/2005/8/layout/chevron2"/>
    <dgm:cxn modelId="{728A6DED-1072-4D85-B3DE-EBB9701CBD4A}" srcId="{4B0DD190-52D1-4321-BAD1-5F0DFE9B06B6}" destId="{A3F7C28B-3161-479C-A9C0-4E0842443084}" srcOrd="3" destOrd="0" parTransId="{69758ACE-AC99-4D2A-8C36-6703108B6869}" sibTransId="{98809848-C38B-4AA7-A7EB-205427561F80}"/>
    <dgm:cxn modelId="{D02B61B2-FA30-4C0E-8F1B-0407F8FE7096}" type="presOf" srcId="{A3F7C28B-3161-479C-A9C0-4E0842443084}" destId="{2AD98DD0-C534-465A-803A-5C4010F00B91}" srcOrd="0" destOrd="3" presId="urn:microsoft.com/office/officeart/2005/8/layout/chevron2"/>
    <dgm:cxn modelId="{5C62A289-07CF-4C27-BCF1-F2B3316615BA}" srcId="{63334113-0C41-4C19-8293-4860A93ADD74}" destId="{4B0DD190-52D1-4321-BAD1-5F0DFE9B06B6}" srcOrd="0" destOrd="0" parTransId="{1FB2EF8E-7955-425D-8F0F-4700DE7D9270}" sibTransId="{5B2EE575-33AA-41C4-ABA4-CBA43C2ABFA8}"/>
    <dgm:cxn modelId="{433E0936-32CA-4C09-84C7-041F1A0A37C5}" srcId="{4B0DD190-52D1-4321-BAD1-5F0DFE9B06B6}" destId="{A69DA1C0-62FF-4AEE-A69C-A2FA6C359DDC}" srcOrd="0" destOrd="0" parTransId="{C9931072-3769-4475-A537-807AAC3C780B}" sibTransId="{FA9A2349-52B1-4198-BF23-23FD6AC7BE13}"/>
    <dgm:cxn modelId="{8299617B-9B57-4DB7-9ED6-88C226DC6BED}" srcId="{4B0DD190-52D1-4321-BAD1-5F0DFE9B06B6}" destId="{F8D9989A-ED06-4823-8E9C-5A819BFAA44F}" srcOrd="5" destOrd="0" parTransId="{355E4E4D-ED3E-4E04-A0D5-B8ACB572AEE5}" sibTransId="{2BB3EC83-E1F7-4614-B3AE-3D3EBF5BFF91}"/>
    <dgm:cxn modelId="{616727D5-5F9B-4125-9830-A803E31F8EAB}" type="presOf" srcId="{4B0DD190-52D1-4321-BAD1-5F0DFE9B06B6}" destId="{4F23D875-D2AB-49BA-9B83-DB69F1D31C22}" srcOrd="0" destOrd="0" presId="urn:microsoft.com/office/officeart/2005/8/layout/chevron2"/>
    <dgm:cxn modelId="{4EDBCE68-D147-4015-A0BA-2A7E15C8AA33}" type="presOf" srcId="{A69DA1C0-62FF-4AEE-A69C-A2FA6C359DDC}" destId="{2AD98DD0-C534-465A-803A-5C4010F00B91}" srcOrd="0" destOrd="0" presId="urn:microsoft.com/office/officeart/2005/8/layout/chevron2"/>
    <dgm:cxn modelId="{C72E3631-5154-4072-8889-58AFE8501BCD}" type="presOf" srcId="{861A5D3E-3288-4B3A-A73D-795AB987642F}" destId="{2AD98DD0-C534-465A-803A-5C4010F00B91}" srcOrd="0" destOrd="1" presId="urn:microsoft.com/office/officeart/2005/8/layout/chevron2"/>
    <dgm:cxn modelId="{B95F000A-7B61-45EF-8556-8FEA4902A49B}" type="presOf" srcId="{0A28181F-422B-4702-9C6F-8C4E3994AD88}" destId="{2AD98DD0-C534-465A-803A-5C4010F00B91}" srcOrd="0" destOrd="4" presId="urn:microsoft.com/office/officeart/2005/8/layout/chevron2"/>
    <dgm:cxn modelId="{6E825E6A-E214-41EE-8CA9-D73F8D0BF5F2}" srcId="{4B0DD190-52D1-4321-BAD1-5F0DFE9B06B6}" destId="{861A5D3E-3288-4B3A-A73D-795AB987642F}" srcOrd="1" destOrd="0" parTransId="{8963EC3C-1D9F-4D53-A6CC-A5C14A67E34E}" sibTransId="{9A93BB13-7520-4167-95A8-735071001114}"/>
    <dgm:cxn modelId="{74765214-7317-4C3D-AAF5-DE8539A5F08D}" srcId="{4B0DD190-52D1-4321-BAD1-5F0DFE9B06B6}" destId="{0A28181F-422B-4702-9C6F-8C4E3994AD88}" srcOrd="4" destOrd="0" parTransId="{E2FC05AE-8C08-4D43-9B30-393E4526342B}" sibTransId="{7D7A4C49-17E6-4F39-A139-E286C71CC4CE}"/>
    <dgm:cxn modelId="{6F9124BA-FA9A-42BE-8158-91C32FAEB54D}" type="presParOf" srcId="{181896C8-EDD0-4367-8A66-0A37E1115956}" destId="{AC94D309-ECD6-4269-83C0-9C602C686D15}" srcOrd="0" destOrd="0" presId="urn:microsoft.com/office/officeart/2005/8/layout/chevron2"/>
    <dgm:cxn modelId="{3A27F4F4-1DD1-4509-B4D8-FFA429E97746}" type="presParOf" srcId="{AC94D309-ECD6-4269-83C0-9C602C686D15}" destId="{4F23D875-D2AB-49BA-9B83-DB69F1D31C22}" srcOrd="0" destOrd="0" presId="urn:microsoft.com/office/officeart/2005/8/layout/chevron2"/>
    <dgm:cxn modelId="{34269F19-9057-4FF4-B5F9-258A95C9A827}" type="presParOf" srcId="{AC94D309-ECD6-4269-83C0-9C602C686D15}" destId="{2AD98DD0-C534-465A-803A-5C4010F00B9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1E112DA-6184-4E2C-ADE2-9CE9011064C0}" type="doc">
      <dgm:prSet loTypeId="urn:microsoft.com/office/officeart/2005/8/layout/process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8A7064C8-17F5-4F94-B12C-E4C8A61B3D5D}">
      <dgm:prSet/>
      <dgm:spPr/>
      <dgm:t>
        <a:bodyPr/>
        <a:lstStyle/>
        <a:p>
          <a:pPr rtl="0"/>
          <a:r>
            <a:rPr lang="tr-TR" dirty="0" smtClean="0"/>
            <a:t>Ağız içi yaralar olduğunda;</a:t>
          </a:r>
          <a:endParaRPr lang="tr-TR" dirty="0"/>
        </a:p>
      </dgm:t>
    </dgm:pt>
    <dgm:pt modelId="{BC55CB67-B979-434D-AD1C-4F25CA0D6186}" type="parTrans" cxnId="{01720609-40B3-4C3B-A173-6F4B51B280A9}">
      <dgm:prSet/>
      <dgm:spPr/>
      <dgm:t>
        <a:bodyPr/>
        <a:lstStyle/>
        <a:p>
          <a:endParaRPr lang="tr-TR"/>
        </a:p>
      </dgm:t>
    </dgm:pt>
    <dgm:pt modelId="{C288BB0D-1AF9-492A-BC39-87987F7322F5}" type="sibTrans" cxnId="{01720609-40B3-4C3B-A173-6F4B51B280A9}">
      <dgm:prSet/>
      <dgm:spPr/>
      <dgm:t>
        <a:bodyPr/>
        <a:lstStyle/>
        <a:p>
          <a:endParaRPr lang="tr-TR"/>
        </a:p>
      </dgm:t>
    </dgm:pt>
    <dgm:pt modelId="{A73271AC-E0FE-454C-AA61-A703EF219D86}">
      <dgm:prSet custT="1"/>
      <dgm:spPr/>
      <dgm:t>
        <a:bodyPr/>
        <a:lstStyle/>
        <a:p>
          <a:pPr rtl="0"/>
          <a:endParaRPr lang="tr-TR" sz="2200" dirty="0"/>
        </a:p>
      </dgm:t>
    </dgm:pt>
    <dgm:pt modelId="{B762D818-E224-494F-B235-C55D897861E3}" type="parTrans" cxnId="{55C7A281-5949-4CBF-B314-EB78EAD77C86}">
      <dgm:prSet/>
      <dgm:spPr/>
      <dgm:t>
        <a:bodyPr/>
        <a:lstStyle/>
        <a:p>
          <a:endParaRPr lang="tr-TR"/>
        </a:p>
      </dgm:t>
    </dgm:pt>
    <dgm:pt modelId="{DE537D13-B102-4C3D-8C5F-0D83BE5F8B45}" type="sibTrans" cxnId="{55C7A281-5949-4CBF-B314-EB78EAD77C86}">
      <dgm:prSet/>
      <dgm:spPr/>
      <dgm:t>
        <a:bodyPr/>
        <a:lstStyle/>
        <a:p>
          <a:endParaRPr lang="tr-TR"/>
        </a:p>
      </dgm:t>
    </dgm:pt>
    <dgm:pt modelId="{90E0773B-1482-4B96-B704-8486FCA7A50B}">
      <dgm:prSet custT="1"/>
      <dgm:spPr/>
      <dgm:t>
        <a:bodyPr/>
        <a:lstStyle/>
        <a:p>
          <a:pPr rtl="0"/>
          <a:r>
            <a:rPr lang="tr-TR" sz="2200" dirty="0" smtClean="0"/>
            <a:t>Bol miktarda su tüketiniz.</a:t>
          </a:r>
          <a:endParaRPr lang="tr-TR" sz="2200" dirty="0"/>
        </a:p>
      </dgm:t>
    </dgm:pt>
    <dgm:pt modelId="{B7F53507-F9F9-4D75-9D6E-346163BC5B32}" type="parTrans" cxnId="{0384258F-A0CA-4BCA-BA6C-40587790A847}">
      <dgm:prSet/>
      <dgm:spPr/>
      <dgm:t>
        <a:bodyPr/>
        <a:lstStyle/>
        <a:p>
          <a:endParaRPr lang="tr-TR"/>
        </a:p>
      </dgm:t>
    </dgm:pt>
    <dgm:pt modelId="{DD94E2CF-1E76-4A8F-98A1-76CEBE4841A8}" type="sibTrans" cxnId="{0384258F-A0CA-4BCA-BA6C-40587790A847}">
      <dgm:prSet/>
      <dgm:spPr/>
      <dgm:t>
        <a:bodyPr/>
        <a:lstStyle/>
        <a:p>
          <a:endParaRPr lang="tr-TR"/>
        </a:p>
      </dgm:t>
    </dgm:pt>
    <dgm:pt modelId="{BC7C1EF9-F49E-4593-BFE6-495076BDDC48}">
      <dgm:prSet custT="1"/>
      <dgm:spPr/>
      <dgm:t>
        <a:bodyPr/>
        <a:lstStyle/>
        <a:p>
          <a:pPr rtl="0"/>
          <a:r>
            <a:rPr lang="tr-TR" sz="2200" dirty="0" smtClean="0"/>
            <a:t>Yumuşak, püre kıvamında yiyecekleri tercih ediniz.</a:t>
          </a:r>
          <a:endParaRPr lang="tr-TR" sz="2200" dirty="0"/>
        </a:p>
      </dgm:t>
    </dgm:pt>
    <dgm:pt modelId="{FBA831CD-5620-4E69-90E4-CAAE38C30CA0}" type="parTrans" cxnId="{8A940B61-2DD4-4F2C-9B2B-423803F9A6A3}">
      <dgm:prSet/>
      <dgm:spPr/>
      <dgm:t>
        <a:bodyPr/>
        <a:lstStyle/>
        <a:p>
          <a:endParaRPr lang="tr-TR"/>
        </a:p>
      </dgm:t>
    </dgm:pt>
    <dgm:pt modelId="{0EC56B4C-AEAF-4F74-8CE8-964D768B8ABD}" type="sibTrans" cxnId="{8A940B61-2DD4-4F2C-9B2B-423803F9A6A3}">
      <dgm:prSet/>
      <dgm:spPr/>
      <dgm:t>
        <a:bodyPr/>
        <a:lstStyle/>
        <a:p>
          <a:endParaRPr lang="tr-TR"/>
        </a:p>
      </dgm:t>
    </dgm:pt>
    <dgm:pt modelId="{2D0D8C52-B318-48DF-9EC3-9B0795244F35}">
      <dgm:prSet custT="1"/>
      <dgm:spPr/>
      <dgm:t>
        <a:bodyPr/>
        <a:lstStyle/>
        <a:p>
          <a:pPr rtl="0"/>
          <a:r>
            <a:rPr lang="tr-TR" sz="2200" dirty="0" smtClean="0"/>
            <a:t>Domates, portakal, greyfurt, limon gibi asitli meyve ve sebzeleri tüketmeyiniz.</a:t>
          </a:r>
          <a:endParaRPr lang="tr-TR" sz="2200" dirty="0"/>
        </a:p>
      </dgm:t>
    </dgm:pt>
    <dgm:pt modelId="{01D5A879-CDFE-48C6-BF24-407F5E2FB18E}" type="parTrans" cxnId="{CEFF2966-2A81-4609-B962-A9B0F44A94E9}">
      <dgm:prSet/>
      <dgm:spPr/>
      <dgm:t>
        <a:bodyPr/>
        <a:lstStyle/>
        <a:p>
          <a:endParaRPr lang="tr-TR"/>
        </a:p>
      </dgm:t>
    </dgm:pt>
    <dgm:pt modelId="{F09DCF10-677E-40CA-8F15-4898728B5F71}" type="sibTrans" cxnId="{CEFF2966-2A81-4609-B962-A9B0F44A94E9}">
      <dgm:prSet/>
      <dgm:spPr/>
      <dgm:t>
        <a:bodyPr/>
        <a:lstStyle/>
        <a:p>
          <a:endParaRPr lang="tr-TR"/>
        </a:p>
      </dgm:t>
    </dgm:pt>
    <dgm:pt modelId="{8249729D-9511-4A60-A016-FD5672A38EA3}">
      <dgm:prSet custT="1"/>
      <dgm:spPr/>
      <dgm:t>
        <a:bodyPr/>
        <a:lstStyle/>
        <a:p>
          <a:pPr rtl="0"/>
          <a:r>
            <a:rPr lang="tr-TR" sz="2200" dirty="0" smtClean="0"/>
            <a:t>Yüzeyi pürüzlü, sert, pişmemiş, kurutulmuş yiyecekler, ağzınızın yaralı alanını rahatsız edeceğinden bu tip yiyeceklerden uzak durunuz.</a:t>
          </a:r>
          <a:endParaRPr lang="tr-TR" sz="2200" dirty="0"/>
        </a:p>
      </dgm:t>
    </dgm:pt>
    <dgm:pt modelId="{4262B566-1E48-4024-BD3B-5B8AECDFB814}" type="parTrans" cxnId="{81DB8026-FC6A-4981-9F28-30F441142E6E}">
      <dgm:prSet/>
      <dgm:spPr/>
      <dgm:t>
        <a:bodyPr/>
        <a:lstStyle/>
        <a:p>
          <a:endParaRPr lang="tr-TR"/>
        </a:p>
      </dgm:t>
    </dgm:pt>
    <dgm:pt modelId="{0093C54A-61DC-450B-BD20-9997717220BD}" type="sibTrans" cxnId="{81DB8026-FC6A-4981-9F28-30F441142E6E}">
      <dgm:prSet/>
      <dgm:spPr/>
      <dgm:t>
        <a:bodyPr/>
        <a:lstStyle/>
        <a:p>
          <a:endParaRPr lang="tr-TR"/>
        </a:p>
      </dgm:t>
    </dgm:pt>
    <dgm:pt modelId="{B8DD56D1-D8DD-4123-87DF-8D93F37919C3}">
      <dgm:prSet custT="1"/>
      <dgm:spPr/>
      <dgm:t>
        <a:bodyPr/>
        <a:lstStyle/>
        <a:p>
          <a:pPr rtl="0"/>
          <a:r>
            <a:rPr lang="tr-TR" sz="2200" dirty="0" smtClean="0"/>
            <a:t>Çok tuzlu ve baharatlı yiyecekleri tüketmeyiniz. </a:t>
          </a:r>
          <a:endParaRPr lang="tr-TR" sz="2200" dirty="0"/>
        </a:p>
      </dgm:t>
    </dgm:pt>
    <dgm:pt modelId="{7C3959AD-3112-4799-A2D6-8ADEABC54DA0}" type="parTrans" cxnId="{F2B52B9C-169B-4BAD-A57B-BCFA4C5CAB60}">
      <dgm:prSet/>
      <dgm:spPr/>
      <dgm:t>
        <a:bodyPr/>
        <a:lstStyle/>
        <a:p>
          <a:endParaRPr lang="tr-TR"/>
        </a:p>
      </dgm:t>
    </dgm:pt>
    <dgm:pt modelId="{9D134C1F-F2AD-4BA7-8089-65FF5676BB00}" type="sibTrans" cxnId="{F2B52B9C-169B-4BAD-A57B-BCFA4C5CAB60}">
      <dgm:prSet/>
      <dgm:spPr/>
      <dgm:t>
        <a:bodyPr/>
        <a:lstStyle/>
        <a:p>
          <a:endParaRPr lang="tr-TR"/>
        </a:p>
      </dgm:t>
    </dgm:pt>
    <dgm:pt modelId="{B7F92CDC-A2CC-489B-97D8-DCDE428E510D}" type="pres">
      <dgm:prSet presAssocID="{A1E112DA-6184-4E2C-ADE2-9CE9011064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8A31BD-E06E-4C4C-860F-C4F34960B5ED}" type="pres">
      <dgm:prSet presAssocID="{8A7064C8-17F5-4F94-B12C-E4C8A61B3D5D}" presName="node" presStyleLbl="node1" presStyleIdx="0" presStyleCnt="2" custScaleX="40509" custScaleY="8668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8D8196-F40F-44C0-8432-E5F2E8070130}" type="pres">
      <dgm:prSet presAssocID="{C288BB0D-1AF9-492A-BC39-87987F7322F5}" presName="sibTrans" presStyleLbl="sibTrans2D1" presStyleIdx="0" presStyleCnt="1"/>
      <dgm:spPr/>
      <dgm:t>
        <a:bodyPr/>
        <a:lstStyle/>
        <a:p>
          <a:endParaRPr lang="tr-TR"/>
        </a:p>
      </dgm:t>
    </dgm:pt>
    <dgm:pt modelId="{797A0F82-ABAF-47A0-9CA9-76E8F172126D}" type="pres">
      <dgm:prSet presAssocID="{C288BB0D-1AF9-492A-BC39-87987F7322F5}" presName="connectorText" presStyleLbl="sibTrans2D1" presStyleIdx="0" presStyleCnt="1"/>
      <dgm:spPr/>
      <dgm:t>
        <a:bodyPr/>
        <a:lstStyle/>
        <a:p>
          <a:endParaRPr lang="tr-TR"/>
        </a:p>
      </dgm:t>
    </dgm:pt>
    <dgm:pt modelId="{6705BD8F-5EE0-450E-B266-B8C9B14D5789}" type="pres">
      <dgm:prSet presAssocID="{A73271AC-E0FE-454C-AA61-A703EF219D86}" presName="node" presStyleLbl="node1" presStyleIdx="1" presStyleCnt="2" custScaleX="134085" custScaleY="13679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638A56D-8AAE-432E-BD1A-BA1450F7EE6E}" type="presOf" srcId="{C288BB0D-1AF9-492A-BC39-87987F7322F5}" destId="{797A0F82-ABAF-47A0-9CA9-76E8F172126D}" srcOrd="1" destOrd="0" presId="urn:microsoft.com/office/officeart/2005/8/layout/process1"/>
    <dgm:cxn modelId="{84914311-B84F-4936-BA46-5A9AB8212DC7}" type="presOf" srcId="{2D0D8C52-B318-48DF-9EC3-9B0795244F35}" destId="{6705BD8F-5EE0-450E-B266-B8C9B14D5789}" srcOrd="0" destOrd="3" presId="urn:microsoft.com/office/officeart/2005/8/layout/process1"/>
    <dgm:cxn modelId="{0384258F-A0CA-4BCA-BA6C-40587790A847}" srcId="{A73271AC-E0FE-454C-AA61-A703EF219D86}" destId="{90E0773B-1482-4B96-B704-8486FCA7A50B}" srcOrd="0" destOrd="0" parTransId="{B7F53507-F9F9-4D75-9D6E-346163BC5B32}" sibTransId="{DD94E2CF-1E76-4A8F-98A1-76CEBE4841A8}"/>
    <dgm:cxn modelId="{F2B52B9C-169B-4BAD-A57B-BCFA4C5CAB60}" srcId="{A73271AC-E0FE-454C-AA61-A703EF219D86}" destId="{B8DD56D1-D8DD-4123-87DF-8D93F37919C3}" srcOrd="4" destOrd="0" parTransId="{7C3959AD-3112-4799-A2D6-8ADEABC54DA0}" sibTransId="{9D134C1F-F2AD-4BA7-8089-65FF5676BB00}"/>
    <dgm:cxn modelId="{55C7A281-5949-4CBF-B314-EB78EAD77C86}" srcId="{A1E112DA-6184-4E2C-ADE2-9CE9011064C0}" destId="{A73271AC-E0FE-454C-AA61-A703EF219D86}" srcOrd="1" destOrd="0" parTransId="{B762D818-E224-494F-B235-C55D897861E3}" sibTransId="{DE537D13-B102-4C3D-8C5F-0D83BE5F8B45}"/>
    <dgm:cxn modelId="{CEFF2966-2A81-4609-B962-A9B0F44A94E9}" srcId="{A73271AC-E0FE-454C-AA61-A703EF219D86}" destId="{2D0D8C52-B318-48DF-9EC3-9B0795244F35}" srcOrd="2" destOrd="0" parTransId="{01D5A879-CDFE-48C6-BF24-407F5E2FB18E}" sibTransId="{F09DCF10-677E-40CA-8F15-4898728B5F71}"/>
    <dgm:cxn modelId="{FE433E5B-3EF6-4A9C-9941-878E40B3CE7D}" type="presOf" srcId="{A1E112DA-6184-4E2C-ADE2-9CE9011064C0}" destId="{B7F92CDC-A2CC-489B-97D8-DCDE428E510D}" srcOrd="0" destOrd="0" presId="urn:microsoft.com/office/officeart/2005/8/layout/process1"/>
    <dgm:cxn modelId="{81DB8026-FC6A-4981-9F28-30F441142E6E}" srcId="{A73271AC-E0FE-454C-AA61-A703EF219D86}" destId="{8249729D-9511-4A60-A016-FD5672A38EA3}" srcOrd="3" destOrd="0" parTransId="{4262B566-1E48-4024-BD3B-5B8AECDFB814}" sibTransId="{0093C54A-61DC-450B-BD20-9997717220BD}"/>
    <dgm:cxn modelId="{8A940B61-2DD4-4F2C-9B2B-423803F9A6A3}" srcId="{A73271AC-E0FE-454C-AA61-A703EF219D86}" destId="{BC7C1EF9-F49E-4593-BFE6-495076BDDC48}" srcOrd="1" destOrd="0" parTransId="{FBA831CD-5620-4E69-90E4-CAAE38C30CA0}" sibTransId="{0EC56B4C-AEAF-4F74-8CE8-964D768B8ABD}"/>
    <dgm:cxn modelId="{D3F5A4F4-C7B5-4C44-A696-D36DDCA04A94}" type="presOf" srcId="{BC7C1EF9-F49E-4593-BFE6-495076BDDC48}" destId="{6705BD8F-5EE0-450E-B266-B8C9B14D5789}" srcOrd="0" destOrd="2" presId="urn:microsoft.com/office/officeart/2005/8/layout/process1"/>
    <dgm:cxn modelId="{7B98A26B-6E24-4C4C-A312-56A20B8E0A92}" type="presOf" srcId="{C288BB0D-1AF9-492A-BC39-87987F7322F5}" destId="{E08D8196-F40F-44C0-8432-E5F2E8070130}" srcOrd="0" destOrd="0" presId="urn:microsoft.com/office/officeart/2005/8/layout/process1"/>
    <dgm:cxn modelId="{2AAC7A04-60D0-4786-9909-9E9EC2072A1A}" type="presOf" srcId="{8249729D-9511-4A60-A016-FD5672A38EA3}" destId="{6705BD8F-5EE0-450E-B266-B8C9B14D5789}" srcOrd="0" destOrd="4" presId="urn:microsoft.com/office/officeart/2005/8/layout/process1"/>
    <dgm:cxn modelId="{949B6D5F-C91F-4F71-A4A3-FC05C6132EE5}" type="presOf" srcId="{A73271AC-E0FE-454C-AA61-A703EF219D86}" destId="{6705BD8F-5EE0-450E-B266-B8C9B14D5789}" srcOrd="0" destOrd="0" presId="urn:microsoft.com/office/officeart/2005/8/layout/process1"/>
    <dgm:cxn modelId="{D30B78E9-C190-4178-B43C-14A2016E5525}" type="presOf" srcId="{8A7064C8-17F5-4F94-B12C-E4C8A61B3D5D}" destId="{968A31BD-E06E-4C4C-860F-C4F34960B5ED}" srcOrd="0" destOrd="0" presId="urn:microsoft.com/office/officeart/2005/8/layout/process1"/>
    <dgm:cxn modelId="{4991D81C-069C-4ECF-87F2-78E36D0420D6}" type="presOf" srcId="{B8DD56D1-D8DD-4123-87DF-8D93F37919C3}" destId="{6705BD8F-5EE0-450E-B266-B8C9B14D5789}" srcOrd="0" destOrd="5" presId="urn:microsoft.com/office/officeart/2005/8/layout/process1"/>
    <dgm:cxn modelId="{C11A105E-7761-4E18-BF2B-09115DA51EFC}" type="presOf" srcId="{90E0773B-1482-4B96-B704-8486FCA7A50B}" destId="{6705BD8F-5EE0-450E-B266-B8C9B14D5789}" srcOrd="0" destOrd="1" presId="urn:microsoft.com/office/officeart/2005/8/layout/process1"/>
    <dgm:cxn modelId="{01720609-40B3-4C3B-A173-6F4B51B280A9}" srcId="{A1E112DA-6184-4E2C-ADE2-9CE9011064C0}" destId="{8A7064C8-17F5-4F94-B12C-E4C8A61B3D5D}" srcOrd="0" destOrd="0" parTransId="{BC55CB67-B979-434D-AD1C-4F25CA0D6186}" sibTransId="{C288BB0D-1AF9-492A-BC39-87987F7322F5}"/>
    <dgm:cxn modelId="{391DF213-2601-4EAD-A8B6-DA571F616096}" type="presParOf" srcId="{B7F92CDC-A2CC-489B-97D8-DCDE428E510D}" destId="{968A31BD-E06E-4C4C-860F-C4F34960B5ED}" srcOrd="0" destOrd="0" presId="urn:microsoft.com/office/officeart/2005/8/layout/process1"/>
    <dgm:cxn modelId="{1E2D433D-3DF3-4F11-94F9-7EE94167F7F2}" type="presParOf" srcId="{B7F92CDC-A2CC-489B-97D8-DCDE428E510D}" destId="{E08D8196-F40F-44C0-8432-E5F2E8070130}" srcOrd="1" destOrd="0" presId="urn:microsoft.com/office/officeart/2005/8/layout/process1"/>
    <dgm:cxn modelId="{31363C4D-576D-4256-AED9-F0043C40A80C}" type="presParOf" srcId="{E08D8196-F40F-44C0-8432-E5F2E8070130}" destId="{797A0F82-ABAF-47A0-9CA9-76E8F172126D}" srcOrd="0" destOrd="0" presId="urn:microsoft.com/office/officeart/2005/8/layout/process1"/>
    <dgm:cxn modelId="{BCDA754F-7CE6-415C-8EF6-0F2C39B95DE7}" type="presParOf" srcId="{B7F92CDC-A2CC-489B-97D8-DCDE428E510D}" destId="{6705BD8F-5EE0-450E-B266-B8C9B14D578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B8F44AB-74DC-46A6-A765-2327F0307B6B}" type="doc">
      <dgm:prSet loTypeId="urn:microsoft.com/office/officeart/2005/8/layout/hierarchy4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5B944D4B-8B71-4FEE-956E-D6B052EC7EFA}">
      <dgm:prSet phldrT="[Metin]" custT="1"/>
      <dgm:spPr/>
      <dgm:t>
        <a:bodyPr/>
        <a:lstStyle/>
        <a:p>
          <a:r>
            <a:rPr lang="tr-TR" sz="3200" dirty="0" smtClean="0"/>
            <a:t>“Suyun tadı bile eskisi gibi gelmiyor, </a:t>
          </a:r>
        </a:p>
        <a:p>
          <a:r>
            <a:rPr lang="tr-TR" sz="3200" dirty="0" smtClean="0"/>
            <a:t>her yediğim daha acı tat veriyor.”</a:t>
          </a:r>
          <a:endParaRPr lang="tr-TR" sz="3200" dirty="0"/>
        </a:p>
      </dgm:t>
    </dgm:pt>
    <dgm:pt modelId="{5F14BBE9-284B-4410-8ABD-57F79CC11C57}" type="parTrans" cxnId="{052ADEF4-510B-4D7C-8464-61D2C8E84BDF}">
      <dgm:prSet/>
      <dgm:spPr/>
      <dgm:t>
        <a:bodyPr/>
        <a:lstStyle/>
        <a:p>
          <a:endParaRPr lang="tr-TR"/>
        </a:p>
      </dgm:t>
    </dgm:pt>
    <dgm:pt modelId="{95F3BC3B-7A0F-44B9-817E-8871D252418D}" type="sibTrans" cxnId="{052ADEF4-510B-4D7C-8464-61D2C8E84BDF}">
      <dgm:prSet/>
      <dgm:spPr/>
      <dgm:t>
        <a:bodyPr/>
        <a:lstStyle/>
        <a:p>
          <a:endParaRPr lang="tr-TR"/>
        </a:p>
      </dgm:t>
    </dgm:pt>
    <dgm:pt modelId="{35484719-D3B8-4130-90C0-8A36B9357CB2}">
      <dgm:prSet phldrT="[Metin]"/>
      <dgm:spPr/>
      <dgm:t>
        <a:bodyPr/>
        <a:lstStyle/>
        <a:p>
          <a:r>
            <a:rPr lang="tr-TR" dirty="0" smtClean="0"/>
            <a:t>Hiç tat alamama</a:t>
          </a:r>
        </a:p>
        <a:p>
          <a:r>
            <a:rPr lang="tr-TR" dirty="0" smtClean="0"/>
            <a:t>(</a:t>
          </a:r>
          <a:r>
            <a:rPr lang="tr-TR" dirty="0" err="1" smtClean="0"/>
            <a:t>agojia</a:t>
          </a:r>
          <a:r>
            <a:rPr lang="tr-TR" dirty="0" smtClean="0"/>
            <a:t>)</a:t>
          </a:r>
          <a:endParaRPr lang="tr-TR" dirty="0"/>
        </a:p>
      </dgm:t>
    </dgm:pt>
    <dgm:pt modelId="{B38A1701-F9C9-441D-A417-67E284EBE6D0}" type="parTrans" cxnId="{B19835A2-2E11-439F-9B6A-CE162D004FD3}">
      <dgm:prSet/>
      <dgm:spPr/>
      <dgm:t>
        <a:bodyPr/>
        <a:lstStyle/>
        <a:p>
          <a:endParaRPr lang="tr-TR"/>
        </a:p>
      </dgm:t>
    </dgm:pt>
    <dgm:pt modelId="{B5A6FE4F-8650-42C3-B248-85E63DE7845E}" type="sibTrans" cxnId="{B19835A2-2E11-439F-9B6A-CE162D004FD3}">
      <dgm:prSet/>
      <dgm:spPr/>
      <dgm:t>
        <a:bodyPr/>
        <a:lstStyle/>
        <a:p>
          <a:endParaRPr lang="tr-TR"/>
        </a:p>
      </dgm:t>
    </dgm:pt>
    <dgm:pt modelId="{2152E0C5-DFEB-4112-B20A-0D2FF2554F3F}">
      <dgm:prSet phldrT="[Metin]"/>
      <dgm:spPr/>
      <dgm:t>
        <a:bodyPr/>
        <a:lstStyle/>
        <a:p>
          <a:r>
            <a:rPr lang="tr-TR" dirty="0" smtClean="0"/>
            <a:t>Yoğun tat alma</a:t>
          </a:r>
        </a:p>
        <a:p>
          <a:r>
            <a:rPr lang="tr-TR" dirty="0" smtClean="0"/>
            <a:t>(özellikle şekerli veya baharatlı besinler)</a:t>
          </a:r>
          <a:endParaRPr lang="tr-TR" dirty="0"/>
        </a:p>
      </dgm:t>
    </dgm:pt>
    <dgm:pt modelId="{2D419FA5-144D-4EBB-B0E8-25EE1BFF9935}" type="parTrans" cxnId="{31A4DE7E-839B-4F2A-AFA0-672B4667C596}">
      <dgm:prSet/>
      <dgm:spPr/>
      <dgm:t>
        <a:bodyPr/>
        <a:lstStyle/>
        <a:p>
          <a:endParaRPr lang="tr-TR"/>
        </a:p>
      </dgm:t>
    </dgm:pt>
    <dgm:pt modelId="{BC533D04-178D-4CAC-A7B0-9BB0E8F342E2}" type="sibTrans" cxnId="{31A4DE7E-839B-4F2A-AFA0-672B4667C596}">
      <dgm:prSet/>
      <dgm:spPr/>
      <dgm:t>
        <a:bodyPr/>
        <a:lstStyle/>
        <a:p>
          <a:endParaRPr lang="tr-TR"/>
        </a:p>
      </dgm:t>
    </dgm:pt>
    <dgm:pt modelId="{DD5632CF-4131-41C5-8B09-24406AD89E98}">
      <dgm:prSet phldrT="[Metin]"/>
      <dgm:spPr/>
      <dgm:t>
        <a:bodyPr/>
        <a:lstStyle/>
        <a:p>
          <a:r>
            <a:rPr lang="tr-TR" dirty="0" smtClean="0"/>
            <a:t>TAT DUYUSUNDA BOZULMA</a:t>
          </a:r>
          <a:endParaRPr lang="tr-TR" dirty="0"/>
        </a:p>
      </dgm:t>
    </dgm:pt>
    <dgm:pt modelId="{8F4BBE0F-04AE-471A-A608-BCF21148F67D}" type="sibTrans" cxnId="{FD0E1AA0-A804-4991-85C5-8312888C7426}">
      <dgm:prSet/>
      <dgm:spPr/>
      <dgm:t>
        <a:bodyPr/>
        <a:lstStyle/>
        <a:p>
          <a:endParaRPr lang="tr-TR"/>
        </a:p>
      </dgm:t>
    </dgm:pt>
    <dgm:pt modelId="{C724EFAA-92AF-4B11-A687-3517DCD5FB84}" type="parTrans" cxnId="{FD0E1AA0-A804-4991-85C5-8312888C7426}">
      <dgm:prSet/>
      <dgm:spPr/>
      <dgm:t>
        <a:bodyPr/>
        <a:lstStyle/>
        <a:p>
          <a:endParaRPr lang="tr-TR"/>
        </a:p>
      </dgm:t>
    </dgm:pt>
    <dgm:pt modelId="{B70AEC15-295F-4D4E-9452-19475FF57A2F}">
      <dgm:prSet phldrT="[Metin]"/>
      <dgm:spPr/>
      <dgm:t>
        <a:bodyPr/>
        <a:lstStyle/>
        <a:p>
          <a:r>
            <a:rPr lang="tr-TR" dirty="0" smtClean="0"/>
            <a:t>Metalik tat</a:t>
          </a:r>
        </a:p>
        <a:p>
          <a:r>
            <a:rPr lang="tr-TR" dirty="0" smtClean="0"/>
            <a:t>(</a:t>
          </a:r>
          <a:r>
            <a:rPr lang="tr-TR" dirty="0" err="1" smtClean="0"/>
            <a:t>sisplatin</a:t>
          </a:r>
          <a:r>
            <a:rPr lang="tr-TR" dirty="0" smtClean="0"/>
            <a:t>)</a:t>
          </a:r>
          <a:endParaRPr lang="tr-TR" dirty="0"/>
        </a:p>
      </dgm:t>
    </dgm:pt>
    <dgm:pt modelId="{8B3272B7-6813-422F-93FE-44E9C745C018}" type="sibTrans" cxnId="{AE72A9C9-32C3-4244-B4EE-F9EB45C9BDF6}">
      <dgm:prSet/>
      <dgm:spPr/>
      <dgm:t>
        <a:bodyPr/>
        <a:lstStyle/>
        <a:p>
          <a:endParaRPr lang="tr-TR"/>
        </a:p>
      </dgm:t>
    </dgm:pt>
    <dgm:pt modelId="{83C4817A-2CE1-41A5-8E65-37AA0BD52CAB}" type="parTrans" cxnId="{AE72A9C9-32C3-4244-B4EE-F9EB45C9BDF6}">
      <dgm:prSet/>
      <dgm:spPr/>
      <dgm:t>
        <a:bodyPr/>
        <a:lstStyle/>
        <a:p>
          <a:endParaRPr lang="tr-TR"/>
        </a:p>
      </dgm:t>
    </dgm:pt>
    <dgm:pt modelId="{CFEDE3D5-9DDC-4C86-A7E8-F3208DE53FCF}">
      <dgm:prSet phldrT="[Metin]"/>
      <dgm:spPr/>
      <dgm:t>
        <a:bodyPr/>
        <a:lstStyle/>
        <a:p>
          <a:r>
            <a:rPr lang="tr-TR" dirty="0" smtClean="0"/>
            <a:t/>
          </a:r>
          <a:br>
            <a:rPr lang="tr-TR" dirty="0" smtClean="0"/>
          </a:br>
          <a:endParaRPr lang="tr-TR" dirty="0"/>
        </a:p>
      </dgm:t>
    </dgm:pt>
    <dgm:pt modelId="{8E2E9EC1-D48A-43E3-99E7-D094FAA8ECA6}" type="sibTrans" cxnId="{11164D58-AF8F-4A0B-9EBC-8A25DCAF2B91}">
      <dgm:prSet/>
      <dgm:spPr/>
      <dgm:t>
        <a:bodyPr/>
        <a:lstStyle/>
        <a:p>
          <a:endParaRPr lang="tr-TR"/>
        </a:p>
      </dgm:t>
    </dgm:pt>
    <dgm:pt modelId="{6647751B-D671-4AD0-A2E1-396D3CAFAEFD}" type="parTrans" cxnId="{11164D58-AF8F-4A0B-9EBC-8A25DCAF2B91}">
      <dgm:prSet/>
      <dgm:spPr/>
      <dgm:t>
        <a:bodyPr/>
        <a:lstStyle/>
        <a:p>
          <a:endParaRPr lang="tr-TR"/>
        </a:p>
      </dgm:t>
    </dgm:pt>
    <dgm:pt modelId="{7D651DB2-8052-4030-8875-8981FF7F0EA8}" type="pres">
      <dgm:prSet presAssocID="{6B8F44AB-74DC-46A6-A765-2327F0307B6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773E0A5E-F1F0-4172-88DB-B553613F50AD}" type="pres">
      <dgm:prSet presAssocID="{5B944D4B-8B71-4FEE-956E-D6B052EC7EFA}" presName="vertOne" presStyleCnt="0"/>
      <dgm:spPr/>
      <dgm:t>
        <a:bodyPr/>
        <a:lstStyle/>
        <a:p>
          <a:endParaRPr lang="tr-TR"/>
        </a:p>
      </dgm:t>
    </dgm:pt>
    <dgm:pt modelId="{798ABD54-A6F9-41F2-9057-113CDC38259B}" type="pres">
      <dgm:prSet presAssocID="{5B944D4B-8B71-4FEE-956E-D6B052EC7EF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ED50B8C-9030-4013-AB58-9A70D9745782}" type="pres">
      <dgm:prSet presAssocID="{5B944D4B-8B71-4FEE-956E-D6B052EC7EFA}" presName="parTransOne" presStyleCnt="0"/>
      <dgm:spPr/>
      <dgm:t>
        <a:bodyPr/>
        <a:lstStyle/>
        <a:p>
          <a:endParaRPr lang="tr-TR"/>
        </a:p>
      </dgm:t>
    </dgm:pt>
    <dgm:pt modelId="{4EBC245C-3867-4702-8AC6-263A077D1BDF}" type="pres">
      <dgm:prSet presAssocID="{5B944D4B-8B71-4FEE-956E-D6B052EC7EFA}" presName="horzOne" presStyleCnt="0"/>
      <dgm:spPr/>
      <dgm:t>
        <a:bodyPr/>
        <a:lstStyle/>
        <a:p>
          <a:endParaRPr lang="tr-TR"/>
        </a:p>
      </dgm:t>
    </dgm:pt>
    <dgm:pt modelId="{F24ED156-030C-4532-AB3E-DC7228772900}" type="pres">
      <dgm:prSet presAssocID="{CFEDE3D5-9DDC-4C86-A7E8-F3208DE53FCF}" presName="vertTwo" presStyleCnt="0"/>
      <dgm:spPr/>
      <dgm:t>
        <a:bodyPr/>
        <a:lstStyle/>
        <a:p>
          <a:endParaRPr lang="tr-TR"/>
        </a:p>
      </dgm:t>
    </dgm:pt>
    <dgm:pt modelId="{457B17BB-2BF7-4397-BAA0-9A19DE35C187}" type="pres">
      <dgm:prSet presAssocID="{CFEDE3D5-9DDC-4C86-A7E8-F3208DE53FC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A04A14D-B058-4F02-AEF5-C55832EAB9CE}" type="pres">
      <dgm:prSet presAssocID="{CFEDE3D5-9DDC-4C86-A7E8-F3208DE53FCF}" presName="parTransTwo" presStyleCnt="0"/>
      <dgm:spPr/>
      <dgm:t>
        <a:bodyPr/>
        <a:lstStyle/>
        <a:p>
          <a:endParaRPr lang="tr-TR"/>
        </a:p>
      </dgm:t>
    </dgm:pt>
    <dgm:pt modelId="{32EE3FD5-59EE-45D0-9AD4-26697B173516}" type="pres">
      <dgm:prSet presAssocID="{CFEDE3D5-9DDC-4C86-A7E8-F3208DE53FCF}" presName="horzTwo" presStyleCnt="0"/>
      <dgm:spPr/>
      <dgm:t>
        <a:bodyPr/>
        <a:lstStyle/>
        <a:p>
          <a:endParaRPr lang="tr-TR"/>
        </a:p>
      </dgm:t>
    </dgm:pt>
    <dgm:pt modelId="{32CB92D1-182F-4AD5-BBF7-5673B5BDABFB}" type="pres">
      <dgm:prSet presAssocID="{B70AEC15-295F-4D4E-9452-19475FF57A2F}" presName="vertThree" presStyleCnt="0"/>
      <dgm:spPr/>
      <dgm:t>
        <a:bodyPr/>
        <a:lstStyle/>
        <a:p>
          <a:endParaRPr lang="tr-TR"/>
        </a:p>
      </dgm:t>
    </dgm:pt>
    <dgm:pt modelId="{186C4266-C32B-429A-A4B3-8BFE814D38A1}" type="pres">
      <dgm:prSet presAssocID="{B70AEC15-295F-4D4E-9452-19475FF57A2F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0B1FC45-7BBB-4F4E-9E76-C7AB22A604C8}" type="pres">
      <dgm:prSet presAssocID="{B70AEC15-295F-4D4E-9452-19475FF57A2F}" presName="horzThree" presStyleCnt="0"/>
      <dgm:spPr/>
      <dgm:t>
        <a:bodyPr/>
        <a:lstStyle/>
        <a:p>
          <a:endParaRPr lang="tr-TR"/>
        </a:p>
      </dgm:t>
    </dgm:pt>
    <dgm:pt modelId="{8D91D187-C843-4F00-93D6-0B4DBBE12B11}" type="pres">
      <dgm:prSet presAssocID="{8B3272B7-6813-422F-93FE-44E9C745C018}" presName="sibSpaceThree" presStyleCnt="0"/>
      <dgm:spPr/>
      <dgm:t>
        <a:bodyPr/>
        <a:lstStyle/>
        <a:p>
          <a:endParaRPr lang="tr-TR"/>
        </a:p>
      </dgm:t>
    </dgm:pt>
    <dgm:pt modelId="{67563BB2-CFB9-4523-9C72-C70C27764309}" type="pres">
      <dgm:prSet presAssocID="{35484719-D3B8-4130-90C0-8A36B9357CB2}" presName="vertThree" presStyleCnt="0"/>
      <dgm:spPr/>
      <dgm:t>
        <a:bodyPr/>
        <a:lstStyle/>
        <a:p>
          <a:endParaRPr lang="tr-TR"/>
        </a:p>
      </dgm:t>
    </dgm:pt>
    <dgm:pt modelId="{F91F3A8B-265C-4E5F-A673-2E2598A89FEB}" type="pres">
      <dgm:prSet presAssocID="{35484719-D3B8-4130-90C0-8A36B9357CB2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45BBCDC-0A26-4C0A-A39D-B1BAC580CAA7}" type="pres">
      <dgm:prSet presAssocID="{35484719-D3B8-4130-90C0-8A36B9357CB2}" presName="horzThree" presStyleCnt="0"/>
      <dgm:spPr/>
      <dgm:t>
        <a:bodyPr/>
        <a:lstStyle/>
        <a:p>
          <a:endParaRPr lang="tr-TR"/>
        </a:p>
      </dgm:t>
    </dgm:pt>
    <dgm:pt modelId="{E18A8CBA-E07D-4701-924D-CEEF0AF503D0}" type="pres">
      <dgm:prSet presAssocID="{8E2E9EC1-D48A-43E3-99E7-D094FAA8ECA6}" presName="sibSpaceTwo" presStyleCnt="0"/>
      <dgm:spPr/>
      <dgm:t>
        <a:bodyPr/>
        <a:lstStyle/>
        <a:p>
          <a:endParaRPr lang="tr-TR"/>
        </a:p>
      </dgm:t>
    </dgm:pt>
    <dgm:pt modelId="{D3AA3D2A-958C-4423-8737-BF46B3B3018F}" type="pres">
      <dgm:prSet presAssocID="{DD5632CF-4131-41C5-8B09-24406AD89E98}" presName="vertTwo" presStyleCnt="0"/>
      <dgm:spPr/>
      <dgm:t>
        <a:bodyPr/>
        <a:lstStyle/>
        <a:p>
          <a:endParaRPr lang="tr-TR"/>
        </a:p>
      </dgm:t>
    </dgm:pt>
    <dgm:pt modelId="{C2B91FFA-42DC-4EA1-9678-D5F5AB3CA59A}" type="pres">
      <dgm:prSet presAssocID="{DD5632CF-4131-41C5-8B09-24406AD89E9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95063F3-F1BE-44BD-9475-948E821B4F77}" type="pres">
      <dgm:prSet presAssocID="{DD5632CF-4131-41C5-8B09-24406AD89E98}" presName="parTransTwo" presStyleCnt="0"/>
      <dgm:spPr/>
      <dgm:t>
        <a:bodyPr/>
        <a:lstStyle/>
        <a:p>
          <a:endParaRPr lang="tr-TR"/>
        </a:p>
      </dgm:t>
    </dgm:pt>
    <dgm:pt modelId="{18F07C52-A14D-4AD8-A520-F5C087253E36}" type="pres">
      <dgm:prSet presAssocID="{DD5632CF-4131-41C5-8B09-24406AD89E98}" presName="horzTwo" presStyleCnt="0"/>
      <dgm:spPr/>
      <dgm:t>
        <a:bodyPr/>
        <a:lstStyle/>
        <a:p>
          <a:endParaRPr lang="tr-TR"/>
        </a:p>
      </dgm:t>
    </dgm:pt>
    <dgm:pt modelId="{EAA758D5-9052-4092-8B42-20C7F53629CD}" type="pres">
      <dgm:prSet presAssocID="{2152E0C5-DFEB-4112-B20A-0D2FF2554F3F}" presName="vertThree" presStyleCnt="0"/>
      <dgm:spPr/>
      <dgm:t>
        <a:bodyPr/>
        <a:lstStyle/>
        <a:p>
          <a:endParaRPr lang="tr-TR"/>
        </a:p>
      </dgm:t>
    </dgm:pt>
    <dgm:pt modelId="{30A624DF-EACC-472B-B0CD-17B40E9BEA64}" type="pres">
      <dgm:prSet presAssocID="{2152E0C5-DFEB-4112-B20A-0D2FF2554F3F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076E776-2D08-46A5-993D-C242822A9F50}" type="pres">
      <dgm:prSet presAssocID="{2152E0C5-DFEB-4112-B20A-0D2FF2554F3F}" presName="horzThree" presStyleCnt="0"/>
      <dgm:spPr/>
      <dgm:t>
        <a:bodyPr/>
        <a:lstStyle/>
        <a:p>
          <a:endParaRPr lang="tr-TR"/>
        </a:p>
      </dgm:t>
    </dgm:pt>
  </dgm:ptLst>
  <dgm:cxnLst>
    <dgm:cxn modelId="{AE72A9C9-32C3-4244-B4EE-F9EB45C9BDF6}" srcId="{CFEDE3D5-9DDC-4C86-A7E8-F3208DE53FCF}" destId="{B70AEC15-295F-4D4E-9452-19475FF57A2F}" srcOrd="0" destOrd="0" parTransId="{83C4817A-2CE1-41A5-8E65-37AA0BD52CAB}" sibTransId="{8B3272B7-6813-422F-93FE-44E9C745C018}"/>
    <dgm:cxn modelId="{FD0E1AA0-A804-4991-85C5-8312888C7426}" srcId="{5B944D4B-8B71-4FEE-956E-D6B052EC7EFA}" destId="{DD5632CF-4131-41C5-8B09-24406AD89E98}" srcOrd="1" destOrd="0" parTransId="{C724EFAA-92AF-4B11-A687-3517DCD5FB84}" sibTransId="{8F4BBE0F-04AE-471A-A608-BCF21148F67D}"/>
    <dgm:cxn modelId="{11164D58-AF8F-4A0B-9EBC-8A25DCAF2B91}" srcId="{5B944D4B-8B71-4FEE-956E-D6B052EC7EFA}" destId="{CFEDE3D5-9DDC-4C86-A7E8-F3208DE53FCF}" srcOrd="0" destOrd="0" parTransId="{6647751B-D671-4AD0-A2E1-396D3CAFAEFD}" sibTransId="{8E2E9EC1-D48A-43E3-99E7-D094FAA8ECA6}"/>
    <dgm:cxn modelId="{6C3997DA-20BB-4496-91AD-64CF75616835}" type="presOf" srcId="{2152E0C5-DFEB-4112-B20A-0D2FF2554F3F}" destId="{30A624DF-EACC-472B-B0CD-17B40E9BEA64}" srcOrd="0" destOrd="0" presId="urn:microsoft.com/office/officeart/2005/8/layout/hierarchy4"/>
    <dgm:cxn modelId="{31A4DE7E-839B-4F2A-AFA0-672B4667C596}" srcId="{DD5632CF-4131-41C5-8B09-24406AD89E98}" destId="{2152E0C5-DFEB-4112-B20A-0D2FF2554F3F}" srcOrd="0" destOrd="0" parTransId="{2D419FA5-144D-4EBB-B0E8-25EE1BFF9935}" sibTransId="{BC533D04-178D-4CAC-A7B0-9BB0E8F342E2}"/>
    <dgm:cxn modelId="{897E4360-6030-4CCE-931D-C863A6EEBCCF}" type="presOf" srcId="{5B944D4B-8B71-4FEE-956E-D6B052EC7EFA}" destId="{798ABD54-A6F9-41F2-9057-113CDC38259B}" srcOrd="0" destOrd="0" presId="urn:microsoft.com/office/officeart/2005/8/layout/hierarchy4"/>
    <dgm:cxn modelId="{052ADEF4-510B-4D7C-8464-61D2C8E84BDF}" srcId="{6B8F44AB-74DC-46A6-A765-2327F0307B6B}" destId="{5B944D4B-8B71-4FEE-956E-D6B052EC7EFA}" srcOrd="0" destOrd="0" parTransId="{5F14BBE9-284B-4410-8ABD-57F79CC11C57}" sibTransId="{95F3BC3B-7A0F-44B9-817E-8871D252418D}"/>
    <dgm:cxn modelId="{2F27BC89-5AF0-42CA-84AA-B46BA6BE2B81}" type="presOf" srcId="{CFEDE3D5-9DDC-4C86-A7E8-F3208DE53FCF}" destId="{457B17BB-2BF7-4397-BAA0-9A19DE35C187}" srcOrd="0" destOrd="0" presId="urn:microsoft.com/office/officeart/2005/8/layout/hierarchy4"/>
    <dgm:cxn modelId="{B19835A2-2E11-439F-9B6A-CE162D004FD3}" srcId="{CFEDE3D5-9DDC-4C86-A7E8-F3208DE53FCF}" destId="{35484719-D3B8-4130-90C0-8A36B9357CB2}" srcOrd="1" destOrd="0" parTransId="{B38A1701-F9C9-441D-A417-67E284EBE6D0}" sibTransId="{B5A6FE4F-8650-42C3-B248-85E63DE7845E}"/>
    <dgm:cxn modelId="{01254E80-EC7D-458A-9C0F-D32545EB6699}" type="presOf" srcId="{35484719-D3B8-4130-90C0-8A36B9357CB2}" destId="{F91F3A8B-265C-4E5F-A673-2E2598A89FEB}" srcOrd="0" destOrd="0" presId="urn:microsoft.com/office/officeart/2005/8/layout/hierarchy4"/>
    <dgm:cxn modelId="{9888BB59-C8A4-49E8-9D71-EFA474B5778B}" type="presOf" srcId="{6B8F44AB-74DC-46A6-A765-2327F0307B6B}" destId="{7D651DB2-8052-4030-8875-8981FF7F0EA8}" srcOrd="0" destOrd="0" presId="urn:microsoft.com/office/officeart/2005/8/layout/hierarchy4"/>
    <dgm:cxn modelId="{54DC8EC9-D680-497C-9F86-D295BA3B4C3B}" type="presOf" srcId="{DD5632CF-4131-41C5-8B09-24406AD89E98}" destId="{C2B91FFA-42DC-4EA1-9678-D5F5AB3CA59A}" srcOrd="0" destOrd="0" presId="urn:microsoft.com/office/officeart/2005/8/layout/hierarchy4"/>
    <dgm:cxn modelId="{F5FF8DA3-7F1C-44F7-B9CF-388DE0ECB3F3}" type="presOf" srcId="{B70AEC15-295F-4D4E-9452-19475FF57A2F}" destId="{186C4266-C32B-429A-A4B3-8BFE814D38A1}" srcOrd="0" destOrd="0" presId="urn:microsoft.com/office/officeart/2005/8/layout/hierarchy4"/>
    <dgm:cxn modelId="{358A821A-60A9-4BA1-AC61-105DA6880DDF}" type="presParOf" srcId="{7D651DB2-8052-4030-8875-8981FF7F0EA8}" destId="{773E0A5E-F1F0-4172-88DB-B553613F50AD}" srcOrd="0" destOrd="0" presId="urn:microsoft.com/office/officeart/2005/8/layout/hierarchy4"/>
    <dgm:cxn modelId="{3990B3F6-CEBF-42D7-A01E-81D2C49BB79A}" type="presParOf" srcId="{773E0A5E-F1F0-4172-88DB-B553613F50AD}" destId="{798ABD54-A6F9-41F2-9057-113CDC38259B}" srcOrd="0" destOrd="0" presId="urn:microsoft.com/office/officeart/2005/8/layout/hierarchy4"/>
    <dgm:cxn modelId="{94127461-EEDC-4545-B91A-06989C39AAA9}" type="presParOf" srcId="{773E0A5E-F1F0-4172-88DB-B553613F50AD}" destId="{EED50B8C-9030-4013-AB58-9A70D9745782}" srcOrd="1" destOrd="0" presId="urn:microsoft.com/office/officeart/2005/8/layout/hierarchy4"/>
    <dgm:cxn modelId="{F2A53EE7-8AF9-4305-AAFB-64119339BD8C}" type="presParOf" srcId="{773E0A5E-F1F0-4172-88DB-B553613F50AD}" destId="{4EBC245C-3867-4702-8AC6-263A077D1BDF}" srcOrd="2" destOrd="0" presId="urn:microsoft.com/office/officeart/2005/8/layout/hierarchy4"/>
    <dgm:cxn modelId="{0AF9AD93-B64B-4C57-8A76-B44AB75DAFB3}" type="presParOf" srcId="{4EBC245C-3867-4702-8AC6-263A077D1BDF}" destId="{F24ED156-030C-4532-AB3E-DC7228772900}" srcOrd="0" destOrd="0" presId="urn:microsoft.com/office/officeart/2005/8/layout/hierarchy4"/>
    <dgm:cxn modelId="{076A2F95-F1A3-408C-9CDC-BAA3059C18DE}" type="presParOf" srcId="{F24ED156-030C-4532-AB3E-DC7228772900}" destId="{457B17BB-2BF7-4397-BAA0-9A19DE35C187}" srcOrd="0" destOrd="0" presId="urn:microsoft.com/office/officeart/2005/8/layout/hierarchy4"/>
    <dgm:cxn modelId="{CF86C644-08AB-4E96-8FCD-48402FA3661D}" type="presParOf" srcId="{F24ED156-030C-4532-AB3E-DC7228772900}" destId="{2A04A14D-B058-4F02-AEF5-C55832EAB9CE}" srcOrd="1" destOrd="0" presId="urn:microsoft.com/office/officeart/2005/8/layout/hierarchy4"/>
    <dgm:cxn modelId="{DEFCDAD8-A5D7-488A-AC97-BE32EE97E8A5}" type="presParOf" srcId="{F24ED156-030C-4532-AB3E-DC7228772900}" destId="{32EE3FD5-59EE-45D0-9AD4-26697B173516}" srcOrd="2" destOrd="0" presId="urn:microsoft.com/office/officeart/2005/8/layout/hierarchy4"/>
    <dgm:cxn modelId="{91FA8386-139C-4B08-96A9-33067266C9B2}" type="presParOf" srcId="{32EE3FD5-59EE-45D0-9AD4-26697B173516}" destId="{32CB92D1-182F-4AD5-BBF7-5673B5BDABFB}" srcOrd="0" destOrd="0" presId="urn:microsoft.com/office/officeart/2005/8/layout/hierarchy4"/>
    <dgm:cxn modelId="{FCEC3F10-8B64-47C4-808C-D9E5804B1AD3}" type="presParOf" srcId="{32CB92D1-182F-4AD5-BBF7-5673B5BDABFB}" destId="{186C4266-C32B-429A-A4B3-8BFE814D38A1}" srcOrd="0" destOrd="0" presId="urn:microsoft.com/office/officeart/2005/8/layout/hierarchy4"/>
    <dgm:cxn modelId="{6EA98654-3F10-4EAE-8671-A57289BE10FE}" type="presParOf" srcId="{32CB92D1-182F-4AD5-BBF7-5673B5BDABFB}" destId="{40B1FC45-7BBB-4F4E-9E76-C7AB22A604C8}" srcOrd="1" destOrd="0" presId="urn:microsoft.com/office/officeart/2005/8/layout/hierarchy4"/>
    <dgm:cxn modelId="{CB78093F-B79D-4392-B296-1283A159125D}" type="presParOf" srcId="{32EE3FD5-59EE-45D0-9AD4-26697B173516}" destId="{8D91D187-C843-4F00-93D6-0B4DBBE12B11}" srcOrd="1" destOrd="0" presId="urn:microsoft.com/office/officeart/2005/8/layout/hierarchy4"/>
    <dgm:cxn modelId="{F8535F62-0D4E-41B4-A5F0-912BC440A51C}" type="presParOf" srcId="{32EE3FD5-59EE-45D0-9AD4-26697B173516}" destId="{67563BB2-CFB9-4523-9C72-C70C27764309}" srcOrd="2" destOrd="0" presId="urn:microsoft.com/office/officeart/2005/8/layout/hierarchy4"/>
    <dgm:cxn modelId="{471A882A-E407-4A96-9D72-BD2C2F2C9B2F}" type="presParOf" srcId="{67563BB2-CFB9-4523-9C72-C70C27764309}" destId="{F91F3A8B-265C-4E5F-A673-2E2598A89FEB}" srcOrd="0" destOrd="0" presId="urn:microsoft.com/office/officeart/2005/8/layout/hierarchy4"/>
    <dgm:cxn modelId="{4F66B5C6-8E32-4A6E-B72D-33324FD11C31}" type="presParOf" srcId="{67563BB2-CFB9-4523-9C72-C70C27764309}" destId="{345BBCDC-0A26-4C0A-A39D-B1BAC580CAA7}" srcOrd="1" destOrd="0" presId="urn:microsoft.com/office/officeart/2005/8/layout/hierarchy4"/>
    <dgm:cxn modelId="{030D3507-EC39-470C-B0AD-0BBD8B105C12}" type="presParOf" srcId="{4EBC245C-3867-4702-8AC6-263A077D1BDF}" destId="{E18A8CBA-E07D-4701-924D-CEEF0AF503D0}" srcOrd="1" destOrd="0" presId="urn:microsoft.com/office/officeart/2005/8/layout/hierarchy4"/>
    <dgm:cxn modelId="{4FA3143F-66CA-4B0E-8813-0F9D84D1035D}" type="presParOf" srcId="{4EBC245C-3867-4702-8AC6-263A077D1BDF}" destId="{D3AA3D2A-958C-4423-8737-BF46B3B3018F}" srcOrd="2" destOrd="0" presId="urn:microsoft.com/office/officeart/2005/8/layout/hierarchy4"/>
    <dgm:cxn modelId="{87521AA2-362A-4EA5-AF48-9FF5B9C77F5C}" type="presParOf" srcId="{D3AA3D2A-958C-4423-8737-BF46B3B3018F}" destId="{C2B91FFA-42DC-4EA1-9678-D5F5AB3CA59A}" srcOrd="0" destOrd="0" presId="urn:microsoft.com/office/officeart/2005/8/layout/hierarchy4"/>
    <dgm:cxn modelId="{36B74BBF-C372-4FB6-9142-9054D932C7CB}" type="presParOf" srcId="{D3AA3D2A-958C-4423-8737-BF46B3B3018F}" destId="{795063F3-F1BE-44BD-9475-948E821B4F77}" srcOrd="1" destOrd="0" presId="urn:microsoft.com/office/officeart/2005/8/layout/hierarchy4"/>
    <dgm:cxn modelId="{6339F4E0-B618-4D03-84B8-0D5CD20352F0}" type="presParOf" srcId="{D3AA3D2A-958C-4423-8737-BF46B3B3018F}" destId="{18F07C52-A14D-4AD8-A520-F5C087253E36}" srcOrd="2" destOrd="0" presId="urn:microsoft.com/office/officeart/2005/8/layout/hierarchy4"/>
    <dgm:cxn modelId="{7EBD2BE8-2141-40DC-92D1-C7049E2A4FCF}" type="presParOf" srcId="{18F07C52-A14D-4AD8-A520-F5C087253E36}" destId="{EAA758D5-9052-4092-8B42-20C7F53629CD}" srcOrd="0" destOrd="0" presId="urn:microsoft.com/office/officeart/2005/8/layout/hierarchy4"/>
    <dgm:cxn modelId="{8AF5E75C-8C6C-4B7C-ABD0-85ADAE6EAB02}" type="presParOf" srcId="{EAA758D5-9052-4092-8B42-20C7F53629CD}" destId="{30A624DF-EACC-472B-B0CD-17B40E9BEA64}" srcOrd="0" destOrd="0" presId="urn:microsoft.com/office/officeart/2005/8/layout/hierarchy4"/>
    <dgm:cxn modelId="{F4118C06-746B-417D-927C-ADE3E1B6546D}" type="presParOf" srcId="{EAA758D5-9052-4092-8B42-20C7F53629CD}" destId="{D076E776-2D08-46A5-993D-C242822A9F5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725556B-7D9F-46D9-8914-9005C1E99B29}" type="doc">
      <dgm:prSet loTypeId="urn:microsoft.com/office/officeart/2005/8/layout/p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3F2689ED-EAB5-435B-90D6-ACE108303665}">
      <dgm:prSet phldrT="[Metin]" custT="1"/>
      <dgm:spPr/>
      <dgm:t>
        <a:bodyPr/>
        <a:lstStyle/>
        <a:p>
          <a:r>
            <a:rPr lang="tr-TR" sz="2200" dirty="0" smtClean="0"/>
            <a:t>Proteinden zengin besinler ağızda acı veya metalik bir tat bırakabilir.</a:t>
          </a:r>
        </a:p>
        <a:p>
          <a:endParaRPr lang="tr-TR" sz="2200" dirty="0" smtClean="0"/>
        </a:p>
        <a:p>
          <a:r>
            <a:rPr lang="tr-TR" sz="2200" dirty="0" smtClean="0"/>
            <a:t>Yeterli protein alımını sağlamak için; proteinden zengin yiyecekler diyete eklenebilir.</a:t>
          </a:r>
        </a:p>
        <a:p>
          <a:r>
            <a:rPr lang="tr-TR" sz="1800" dirty="0" smtClean="0"/>
            <a:t>(süt ürünleri, yumurta, tavuk, balık)</a:t>
          </a:r>
        </a:p>
        <a:p>
          <a:endParaRPr lang="tr-TR" sz="2200" dirty="0" smtClean="0"/>
        </a:p>
      </dgm:t>
    </dgm:pt>
    <dgm:pt modelId="{4A980753-3AF3-4356-87C1-D6A0CC005895}" type="parTrans" cxnId="{A345D37A-02CC-4AEA-9AF4-F6FB3BA46E68}">
      <dgm:prSet/>
      <dgm:spPr/>
      <dgm:t>
        <a:bodyPr/>
        <a:lstStyle/>
        <a:p>
          <a:endParaRPr lang="tr-TR"/>
        </a:p>
      </dgm:t>
    </dgm:pt>
    <dgm:pt modelId="{A5967EBA-F332-4A26-8F67-01FC87FF4166}" type="sibTrans" cxnId="{A345D37A-02CC-4AEA-9AF4-F6FB3BA46E68}">
      <dgm:prSet/>
      <dgm:spPr/>
      <dgm:t>
        <a:bodyPr/>
        <a:lstStyle/>
        <a:p>
          <a:endParaRPr lang="tr-TR"/>
        </a:p>
      </dgm:t>
    </dgm:pt>
    <dgm:pt modelId="{EA64C3AB-2567-4613-91F8-269BF0CB6AEE}">
      <dgm:prSet phldrT="[Metin]" custT="1"/>
      <dgm:spPr/>
      <dgm:t>
        <a:bodyPr/>
        <a:lstStyle/>
        <a:p>
          <a:r>
            <a:rPr lang="tr-TR" sz="2200" dirty="0" smtClean="0"/>
            <a:t>Metal yerine plastik mutfak malzemeleri kullanılabilir. </a:t>
          </a:r>
          <a:endParaRPr lang="tr-TR" sz="2200" dirty="0"/>
        </a:p>
      </dgm:t>
    </dgm:pt>
    <dgm:pt modelId="{11FD277C-8F04-4947-A83C-A4CF227B0F39}" type="parTrans" cxnId="{B3EE3344-24ED-45A3-AB22-6C39696DD3B0}">
      <dgm:prSet/>
      <dgm:spPr/>
      <dgm:t>
        <a:bodyPr/>
        <a:lstStyle/>
        <a:p>
          <a:endParaRPr lang="tr-TR"/>
        </a:p>
      </dgm:t>
    </dgm:pt>
    <dgm:pt modelId="{B81271CE-5B4F-42BC-892A-0482A7AC2D24}" type="sibTrans" cxnId="{B3EE3344-24ED-45A3-AB22-6C39696DD3B0}">
      <dgm:prSet/>
      <dgm:spPr/>
      <dgm:t>
        <a:bodyPr/>
        <a:lstStyle/>
        <a:p>
          <a:endParaRPr lang="tr-TR"/>
        </a:p>
      </dgm:t>
    </dgm:pt>
    <dgm:pt modelId="{B6E18ADE-B2FA-4C09-83F9-F8A3FE831313}" type="pres">
      <dgm:prSet presAssocID="{1725556B-7D9F-46D9-8914-9005C1E99B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0844449-DE17-41A8-8BDF-BD696FB8ECC7}" type="pres">
      <dgm:prSet presAssocID="{1725556B-7D9F-46D9-8914-9005C1E99B29}" presName="bkgdShp" presStyleLbl="alignAccFollowNode1" presStyleIdx="0" presStyleCnt="1" custScaleY="68219"/>
      <dgm:spPr/>
    </dgm:pt>
    <dgm:pt modelId="{03106E32-F5A5-4A5B-BBE5-6AE7BDE23543}" type="pres">
      <dgm:prSet presAssocID="{1725556B-7D9F-46D9-8914-9005C1E99B29}" presName="linComp" presStyleCnt="0"/>
      <dgm:spPr/>
    </dgm:pt>
    <dgm:pt modelId="{65259C19-F903-4F08-9DEC-1DFA24BB7919}" type="pres">
      <dgm:prSet presAssocID="{3F2689ED-EAB5-435B-90D6-ACE108303665}" presName="compNode" presStyleCnt="0"/>
      <dgm:spPr/>
    </dgm:pt>
    <dgm:pt modelId="{F8023796-6A00-4586-91E4-D90343967AAD}" type="pres">
      <dgm:prSet presAssocID="{3F2689ED-EAB5-435B-90D6-ACE108303665}" presName="node" presStyleLbl="node1" presStyleIdx="0" presStyleCnt="2" custScaleX="79262" custScaleY="115828" custLinFactNeighborY="-86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6835A5-4BC1-49D0-B30F-03DEA1B34F41}" type="pres">
      <dgm:prSet presAssocID="{3F2689ED-EAB5-435B-90D6-ACE108303665}" presName="invisiNode" presStyleLbl="node1" presStyleIdx="0" presStyleCnt="2"/>
      <dgm:spPr/>
    </dgm:pt>
    <dgm:pt modelId="{FE09F371-7FC7-4297-A66D-12CACD18B4AA}" type="pres">
      <dgm:prSet presAssocID="{3F2689ED-EAB5-435B-90D6-ACE108303665}" presName="imagNode" presStyleLbl="fgImgPlace1" presStyleIdx="0" presStyleCnt="2" custScaleX="76928" custLinFactNeighborX="99356" custLinFactNeighborY="-856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88E0BF6-FA80-4E33-BB2D-74DCB87CAB64}" type="pres">
      <dgm:prSet presAssocID="{A5967EBA-F332-4A26-8F67-01FC87FF4166}" presName="sibTrans" presStyleLbl="sibTrans2D1" presStyleIdx="0" presStyleCnt="0"/>
      <dgm:spPr/>
      <dgm:t>
        <a:bodyPr/>
        <a:lstStyle/>
        <a:p>
          <a:endParaRPr lang="tr-TR"/>
        </a:p>
      </dgm:t>
    </dgm:pt>
    <dgm:pt modelId="{2158C7D3-D131-45EF-85A9-2547D51E009E}" type="pres">
      <dgm:prSet presAssocID="{EA64C3AB-2567-4613-91F8-269BF0CB6AEE}" presName="compNode" presStyleCnt="0"/>
      <dgm:spPr/>
    </dgm:pt>
    <dgm:pt modelId="{AD5B8B92-D884-4A40-9E1D-71143A8B8DE7}" type="pres">
      <dgm:prSet presAssocID="{EA64C3AB-2567-4613-91F8-269BF0CB6AEE}" presName="node" presStyleLbl="node1" presStyleIdx="1" presStyleCnt="2" custScaleX="73279" custScaleY="115828" custLinFactNeighborY="-86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556C0B-197E-4806-ABD3-E66BE82DC9FA}" type="pres">
      <dgm:prSet presAssocID="{EA64C3AB-2567-4613-91F8-269BF0CB6AEE}" presName="invisiNode" presStyleLbl="node1" presStyleIdx="1" presStyleCnt="2"/>
      <dgm:spPr/>
    </dgm:pt>
    <dgm:pt modelId="{3FB0A314-FEA2-4FD7-90F9-C91799A2595A}" type="pres">
      <dgm:prSet presAssocID="{EA64C3AB-2567-4613-91F8-269BF0CB6AEE}" presName="imagNode" presStyleLbl="fgImgPlace1" presStyleIdx="1" presStyleCnt="2" custScaleX="75024" custLinFactNeighborX="-99831" custLinFactNeighborY="-927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90D38A68-057D-4914-AF22-75B799BFBBDA}" type="presOf" srcId="{A5967EBA-F332-4A26-8F67-01FC87FF4166}" destId="{A88E0BF6-FA80-4E33-BB2D-74DCB87CAB64}" srcOrd="0" destOrd="0" presId="urn:microsoft.com/office/officeart/2005/8/layout/pList2"/>
    <dgm:cxn modelId="{A345D37A-02CC-4AEA-9AF4-F6FB3BA46E68}" srcId="{1725556B-7D9F-46D9-8914-9005C1E99B29}" destId="{3F2689ED-EAB5-435B-90D6-ACE108303665}" srcOrd="0" destOrd="0" parTransId="{4A980753-3AF3-4356-87C1-D6A0CC005895}" sibTransId="{A5967EBA-F332-4A26-8F67-01FC87FF4166}"/>
    <dgm:cxn modelId="{132DF9A0-2C6B-42B5-B75C-275D00C9726A}" type="presOf" srcId="{EA64C3AB-2567-4613-91F8-269BF0CB6AEE}" destId="{AD5B8B92-D884-4A40-9E1D-71143A8B8DE7}" srcOrd="0" destOrd="0" presId="urn:microsoft.com/office/officeart/2005/8/layout/pList2"/>
    <dgm:cxn modelId="{CC6E0534-0CD0-4522-A438-6532ACE783C0}" type="presOf" srcId="{3F2689ED-EAB5-435B-90D6-ACE108303665}" destId="{F8023796-6A00-4586-91E4-D90343967AAD}" srcOrd="0" destOrd="0" presId="urn:microsoft.com/office/officeart/2005/8/layout/pList2"/>
    <dgm:cxn modelId="{A5B3B030-5457-4688-A0F7-0DCF7BA801D8}" type="presOf" srcId="{1725556B-7D9F-46D9-8914-9005C1E99B29}" destId="{B6E18ADE-B2FA-4C09-83F9-F8A3FE831313}" srcOrd="0" destOrd="0" presId="urn:microsoft.com/office/officeart/2005/8/layout/pList2"/>
    <dgm:cxn modelId="{B3EE3344-24ED-45A3-AB22-6C39696DD3B0}" srcId="{1725556B-7D9F-46D9-8914-9005C1E99B29}" destId="{EA64C3AB-2567-4613-91F8-269BF0CB6AEE}" srcOrd="1" destOrd="0" parTransId="{11FD277C-8F04-4947-A83C-A4CF227B0F39}" sibTransId="{B81271CE-5B4F-42BC-892A-0482A7AC2D24}"/>
    <dgm:cxn modelId="{CEECF956-7071-4B80-A311-A67172CAEFB1}" type="presParOf" srcId="{B6E18ADE-B2FA-4C09-83F9-F8A3FE831313}" destId="{D0844449-DE17-41A8-8BDF-BD696FB8ECC7}" srcOrd="0" destOrd="0" presId="urn:microsoft.com/office/officeart/2005/8/layout/pList2"/>
    <dgm:cxn modelId="{110ADD15-A084-48D9-B839-F4608D3F8E80}" type="presParOf" srcId="{B6E18ADE-B2FA-4C09-83F9-F8A3FE831313}" destId="{03106E32-F5A5-4A5B-BBE5-6AE7BDE23543}" srcOrd="1" destOrd="0" presId="urn:microsoft.com/office/officeart/2005/8/layout/pList2"/>
    <dgm:cxn modelId="{C979E090-FE25-4244-AD41-36A65EFE4B38}" type="presParOf" srcId="{03106E32-F5A5-4A5B-BBE5-6AE7BDE23543}" destId="{65259C19-F903-4F08-9DEC-1DFA24BB7919}" srcOrd="0" destOrd="0" presId="urn:microsoft.com/office/officeart/2005/8/layout/pList2"/>
    <dgm:cxn modelId="{E8E78412-3C02-403A-839C-62D0931E0DD1}" type="presParOf" srcId="{65259C19-F903-4F08-9DEC-1DFA24BB7919}" destId="{F8023796-6A00-4586-91E4-D90343967AAD}" srcOrd="0" destOrd="0" presId="urn:microsoft.com/office/officeart/2005/8/layout/pList2"/>
    <dgm:cxn modelId="{70E18CDB-F5E1-46FB-B1A2-7AECAA0D4775}" type="presParOf" srcId="{65259C19-F903-4F08-9DEC-1DFA24BB7919}" destId="{5D6835A5-4BC1-49D0-B30F-03DEA1B34F41}" srcOrd="1" destOrd="0" presId="urn:microsoft.com/office/officeart/2005/8/layout/pList2"/>
    <dgm:cxn modelId="{6EF9DBEC-61E7-47B2-8F01-59061DB5B1B8}" type="presParOf" srcId="{65259C19-F903-4F08-9DEC-1DFA24BB7919}" destId="{FE09F371-7FC7-4297-A66D-12CACD18B4AA}" srcOrd="2" destOrd="0" presId="urn:microsoft.com/office/officeart/2005/8/layout/pList2"/>
    <dgm:cxn modelId="{AE4B252D-6A9E-48B0-AB84-D2373D62CA00}" type="presParOf" srcId="{03106E32-F5A5-4A5B-BBE5-6AE7BDE23543}" destId="{A88E0BF6-FA80-4E33-BB2D-74DCB87CAB64}" srcOrd="1" destOrd="0" presId="urn:microsoft.com/office/officeart/2005/8/layout/pList2"/>
    <dgm:cxn modelId="{C0CFD738-921C-4151-95AE-97793ED4D639}" type="presParOf" srcId="{03106E32-F5A5-4A5B-BBE5-6AE7BDE23543}" destId="{2158C7D3-D131-45EF-85A9-2547D51E009E}" srcOrd="2" destOrd="0" presId="urn:microsoft.com/office/officeart/2005/8/layout/pList2"/>
    <dgm:cxn modelId="{481E60C8-DC19-4EED-BC83-74244694A0B9}" type="presParOf" srcId="{2158C7D3-D131-45EF-85A9-2547D51E009E}" destId="{AD5B8B92-D884-4A40-9E1D-71143A8B8DE7}" srcOrd="0" destOrd="0" presId="urn:microsoft.com/office/officeart/2005/8/layout/pList2"/>
    <dgm:cxn modelId="{8725E416-F8BA-4005-A2FC-F6A2FA124B4A}" type="presParOf" srcId="{2158C7D3-D131-45EF-85A9-2547D51E009E}" destId="{9A556C0B-197E-4806-ABD3-E66BE82DC9FA}" srcOrd="1" destOrd="0" presId="urn:microsoft.com/office/officeart/2005/8/layout/pList2"/>
    <dgm:cxn modelId="{15DC132C-0997-4991-A6D2-8A233CB73CAD}" type="presParOf" srcId="{2158C7D3-D131-45EF-85A9-2547D51E009E}" destId="{3FB0A314-FEA2-4FD7-90F9-C91799A2595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045CC22-CC3E-42D1-A39B-1EB3CAAF76D1}" type="doc">
      <dgm:prSet loTypeId="urn:microsoft.com/office/officeart/2005/8/layout/radial6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9F56A402-AE79-478F-B667-F2640EDF8263}">
      <dgm:prSet/>
      <dgm:spPr/>
      <dgm:t>
        <a:bodyPr/>
        <a:lstStyle/>
        <a:p>
          <a:pPr rtl="0"/>
          <a:r>
            <a:rPr lang="tr-TR" dirty="0" smtClean="0"/>
            <a:t>Bulantınız olduğunda;</a:t>
          </a:r>
          <a:endParaRPr lang="tr-TR" dirty="0"/>
        </a:p>
      </dgm:t>
    </dgm:pt>
    <dgm:pt modelId="{26ED72DA-F716-4BD1-9493-972D344884B2}" type="parTrans" cxnId="{1E45B4C5-4A8A-4C90-90D8-185B3EE36A20}">
      <dgm:prSet/>
      <dgm:spPr/>
      <dgm:t>
        <a:bodyPr/>
        <a:lstStyle/>
        <a:p>
          <a:endParaRPr lang="tr-TR"/>
        </a:p>
      </dgm:t>
    </dgm:pt>
    <dgm:pt modelId="{8316587C-5B2A-4499-B18E-E547B9116641}" type="sibTrans" cxnId="{1E45B4C5-4A8A-4C90-90D8-185B3EE36A20}">
      <dgm:prSet/>
      <dgm:spPr/>
      <dgm:t>
        <a:bodyPr/>
        <a:lstStyle/>
        <a:p>
          <a:endParaRPr lang="tr-TR"/>
        </a:p>
      </dgm:t>
    </dgm:pt>
    <dgm:pt modelId="{C4BAC87A-C4E1-49EE-A7D8-8CA1706DBEE9}">
      <dgm:prSet custT="1"/>
      <dgm:spPr/>
      <dgm:t>
        <a:bodyPr/>
        <a:lstStyle/>
        <a:p>
          <a:pPr rtl="0"/>
          <a:r>
            <a:rPr lang="tr-TR" sz="1700" dirty="0" smtClean="0"/>
            <a:t>Tost ve kraker gibi kuru besinleri tercih ediniz.</a:t>
          </a:r>
          <a:endParaRPr lang="tr-TR" sz="1700" dirty="0"/>
        </a:p>
      </dgm:t>
    </dgm:pt>
    <dgm:pt modelId="{A6D71E69-E370-4215-8118-2B397B26E2DF}" type="parTrans" cxnId="{E00F108C-2478-4A2E-8160-C26E912B7A49}">
      <dgm:prSet/>
      <dgm:spPr/>
      <dgm:t>
        <a:bodyPr/>
        <a:lstStyle/>
        <a:p>
          <a:endParaRPr lang="tr-TR"/>
        </a:p>
      </dgm:t>
    </dgm:pt>
    <dgm:pt modelId="{A3F6A083-0190-4B7C-938A-7E2F544F2C20}" type="sibTrans" cxnId="{E00F108C-2478-4A2E-8160-C26E912B7A49}">
      <dgm:prSet/>
      <dgm:spPr/>
      <dgm:t>
        <a:bodyPr/>
        <a:lstStyle/>
        <a:p>
          <a:endParaRPr lang="tr-TR"/>
        </a:p>
      </dgm:t>
    </dgm:pt>
    <dgm:pt modelId="{0BD005DC-6877-4B80-94E5-8753B5CE777D}">
      <dgm:prSet custT="1"/>
      <dgm:spPr/>
      <dgm:t>
        <a:bodyPr/>
        <a:lstStyle/>
        <a:p>
          <a:pPr rtl="0"/>
          <a:r>
            <a:rPr lang="tr-TR" sz="1700" dirty="0" smtClean="0"/>
            <a:t>Yemek pişirilen ortamlardan ve yemek kokularından uzak durunuz. Yoğun kokulu yiyecekleri tüketmeyiniz.</a:t>
          </a:r>
          <a:endParaRPr lang="tr-TR" sz="1700" dirty="0"/>
        </a:p>
      </dgm:t>
    </dgm:pt>
    <dgm:pt modelId="{3E89082C-E152-45CA-A5D8-1708A1231460}" type="parTrans" cxnId="{08A2331B-6777-49F5-B95F-93920ACFFB6D}">
      <dgm:prSet/>
      <dgm:spPr/>
      <dgm:t>
        <a:bodyPr/>
        <a:lstStyle/>
        <a:p>
          <a:endParaRPr lang="tr-TR"/>
        </a:p>
      </dgm:t>
    </dgm:pt>
    <dgm:pt modelId="{6B2B7B44-3302-4798-8D17-17702AFC9349}" type="sibTrans" cxnId="{08A2331B-6777-49F5-B95F-93920ACFFB6D}">
      <dgm:prSet/>
      <dgm:spPr/>
      <dgm:t>
        <a:bodyPr/>
        <a:lstStyle/>
        <a:p>
          <a:endParaRPr lang="tr-TR"/>
        </a:p>
      </dgm:t>
    </dgm:pt>
    <dgm:pt modelId="{352F1A93-A50D-4995-B181-43B26BA2B9AC}">
      <dgm:prSet custT="1"/>
      <dgm:spPr/>
      <dgm:t>
        <a:bodyPr/>
        <a:lstStyle/>
        <a:p>
          <a:pPr rtl="0"/>
          <a:r>
            <a:rPr lang="tr-TR" sz="1700" dirty="0" smtClean="0"/>
            <a:t>Yemekten önce ve sonra ağzınızı su ile çalkayınız.</a:t>
          </a:r>
          <a:endParaRPr lang="tr-TR" sz="1700" dirty="0"/>
        </a:p>
      </dgm:t>
    </dgm:pt>
    <dgm:pt modelId="{FCB41C59-344E-4A36-91D8-54CD2946C1D0}" type="parTrans" cxnId="{AED1CB06-11E2-4C72-8C9E-A07AFA0D4F24}">
      <dgm:prSet/>
      <dgm:spPr/>
      <dgm:t>
        <a:bodyPr/>
        <a:lstStyle/>
        <a:p>
          <a:endParaRPr lang="tr-TR"/>
        </a:p>
      </dgm:t>
    </dgm:pt>
    <dgm:pt modelId="{C294B915-A89A-4371-9115-28644E7BA025}" type="sibTrans" cxnId="{AED1CB06-11E2-4C72-8C9E-A07AFA0D4F24}">
      <dgm:prSet/>
      <dgm:spPr/>
      <dgm:t>
        <a:bodyPr/>
        <a:lstStyle/>
        <a:p>
          <a:endParaRPr lang="tr-TR"/>
        </a:p>
      </dgm:t>
    </dgm:pt>
    <dgm:pt modelId="{A3AC143C-1883-4475-92AA-5C93802087E9}">
      <dgm:prSet custT="1"/>
      <dgm:spPr/>
      <dgm:t>
        <a:bodyPr/>
        <a:lstStyle/>
        <a:p>
          <a:pPr rtl="0"/>
          <a:r>
            <a:rPr lang="tr-TR" sz="1700" dirty="0" smtClean="0"/>
            <a:t>Yemek yedikten sonra 1 saat başınız çift yastıkta yatar pozisyonda olacak şekilde dinleniniz.</a:t>
          </a:r>
          <a:endParaRPr lang="tr-TR" sz="1700" dirty="0"/>
        </a:p>
      </dgm:t>
    </dgm:pt>
    <dgm:pt modelId="{93F021FB-161D-46A1-8CA8-D776E576BAFD}" type="parTrans" cxnId="{F515F92F-5F42-43E4-A7AA-ED66357ED3B7}">
      <dgm:prSet/>
      <dgm:spPr/>
      <dgm:t>
        <a:bodyPr/>
        <a:lstStyle/>
        <a:p>
          <a:endParaRPr lang="tr-TR"/>
        </a:p>
      </dgm:t>
    </dgm:pt>
    <dgm:pt modelId="{D313D9CE-ED00-4619-B2FF-DCC392AFDDE2}" type="sibTrans" cxnId="{F515F92F-5F42-43E4-A7AA-ED66357ED3B7}">
      <dgm:prSet/>
      <dgm:spPr/>
      <dgm:t>
        <a:bodyPr/>
        <a:lstStyle/>
        <a:p>
          <a:endParaRPr lang="tr-TR"/>
        </a:p>
      </dgm:t>
    </dgm:pt>
    <dgm:pt modelId="{CF9FDF7F-896A-4D09-9135-46E5AC59BEB4}">
      <dgm:prSet custT="1"/>
      <dgm:spPr/>
      <dgm:t>
        <a:bodyPr/>
        <a:lstStyle/>
        <a:p>
          <a:pPr rtl="0"/>
          <a:r>
            <a:rPr lang="tr-TR" sz="1700" dirty="0" smtClean="0"/>
            <a:t>Ağzınızda kötü bir tat varsa, limonlu veya naneli şeker kullanabilirsiniz.</a:t>
          </a:r>
          <a:endParaRPr lang="tr-TR" sz="1700" dirty="0"/>
        </a:p>
      </dgm:t>
    </dgm:pt>
    <dgm:pt modelId="{8B137815-4AC9-4561-AAD3-A6725580F848}" type="parTrans" cxnId="{005A345A-C491-4D6A-9E3C-2C469D479F97}">
      <dgm:prSet/>
      <dgm:spPr/>
      <dgm:t>
        <a:bodyPr/>
        <a:lstStyle/>
        <a:p>
          <a:endParaRPr lang="tr-TR"/>
        </a:p>
      </dgm:t>
    </dgm:pt>
    <dgm:pt modelId="{64918823-96C9-4355-A5EC-2DBC7E0F8B68}" type="sibTrans" cxnId="{005A345A-C491-4D6A-9E3C-2C469D479F97}">
      <dgm:prSet/>
      <dgm:spPr/>
      <dgm:t>
        <a:bodyPr/>
        <a:lstStyle/>
        <a:p>
          <a:endParaRPr lang="tr-TR"/>
        </a:p>
      </dgm:t>
    </dgm:pt>
    <dgm:pt modelId="{B22867B0-1400-4A0A-B671-B9E01769F5D0}">
      <dgm:prSet custT="1"/>
      <dgm:spPr/>
      <dgm:t>
        <a:bodyPr/>
        <a:lstStyle/>
        <a:p>
          <a:pPr rtl="0"/>
          <a:r>
            <a:rPr lang="tr-TR" sz="1700" dirty="0" smtClean="0"/>
            <a:t>Az az ve sık sık besleniniz.</a:t>
          </a:r>
          <a:endParaRPr lang="tr-TR" sz="1700" dirty="0"/>
        </a:p>
      </dgm:t>
    </dgm:pt>
    <dgm:pt modelId="{35A1F9C7-885C-4C40-90BB-3562CF386811}" type="parTrans" cxnId="{EFDBE3CE-EDBD-4AF2-81C7-37B09F7808FC}">
      <dgm:prSet/>
      <dgm:spPr/>
      <dgm:t>
        <a:bodyPr/>
        <a:lstStyle/>
        <a:p>
          <a:endParaRPr lang="tr-TR"/>
        </a:p>
      </dgm:t>
    </dgm:pt>
    <dgm:pt modelId="{BD5EFABB-A367-4E68-8704-4E4F36166386}" type="sibTrans" cxnId="{EFDBE3CE-EDBD-4AF2-81C7-37B09F7808FC}">
      <dgm:prSet/>
      <dgm:spPr/>
      <dgm:t>
        <a:bodyPr/>
        <a:lstStyle/>
        <a:p>
          <a:endParaRPr lang="tr-TR"/>
        </a:p>
      </dgm:t>
    </dgm:pt>
    <dgm:pt modelId="{74BC5FE1-5C7C-454A-9870-E08FD427D521}" type="pres">
      <dgm:prSet presAssocID="{0045CC22-CC3E-42D1-A39B-1EB3CAAF76D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EC7D49A-C2EB-4D08-BD47-C3AFAF96C9EB}" type="pres">
      <dgm:prSet presAssocID="{9F56A402-AE79-478F-B667-F2640EDF8263}" presName="centerShape" presStyleLbl="node0" presStyleIdx="0" presStyleCnt="1" custScaleX="80469" custScaleY="83564"/>
      <dgm:spPr/>
      <dgm:t>
        <a:bodyPr/>
        <a:lstStyle/>
        <a:p>
          <a:endParaRPr lang="tr-TR"/>
        </a:p>
      </dgm:t>
    </dgm:pt>
    <dgm:pt modelId="{42CB1429-2380-4564-AF0E-F89DF43715FC}" type="pres">
      <dgm:prSet presAssocID="{C4BAC87A-C4E1-49EE-A7D8-8CA1706DBEE9}" presName="node" presStyleLbl="node1" presStyleIdx="0" presStyleCnt="6" custScaleX="146359" custScaleY="131938" custRadScaleRad="922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19935B6-7F80-4C6C-9765-789D2EBA3A17}" type="pres">
      <dgm:prSet presAssocID="{C4BAC87A-C4E1-49EE-A7D8-8CA1706DBEE9}" presName="dummy" presStyleCnt="0"/>
      <dgm:spPr/>
    </dgm:pt>
    <dgm:pt modelId="{88E7D0F0-6EB7-49E0-BB30-1F99F25E82E1}" type="pres">
      <dgm:prSet presAssocID="{A3F6A083-0190-4B7C-938A-7E2F544F2C20}" presName="sibTrans" presStyleLbl="sibTrans2D1" presStyleIdx="0" presStyleCnt="6"/>
      <dgm:spPr/>
      <dgm:t>
        <a:bodyPr/>
        <a:lstStyle/>
        <a:p>
          <a:endParaRPr lang="tr-TR"/>
        </a:p>
      </dgm:t>
    </dgm:pt>
    <dgm:pt modelId="{76F5D1A5-6937-4AB1-93A4-6C537555AB91}" type="pres">
      <dgm:prSet presAssocID="{0BD005DC-6877-4B80-94E5-8753B5CE777D}" presName="node" presStyleLbl="node1" presStyleIdx="1" presStyleCnt="6" custScaleX="146359" custScaleY="13193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CCE01AC-D813-4ECD-9981-9CAED21B4A79}" type="pres">
      <dgm:prSet presAssocID="{0BD005DC-6877-4B80-94E5-8753B5CE777D}" presName="dummy" presStyleCnt="0"/>
      <dgm:spPr/>
    </dgm:pt>
    <dgm:pt modelId="{31837DC6-1527-4F38-884C-62482BE19D3E}" type="pres">
      <dgm:prSet presAssocID="{6B2B7B44-3302-4798-8D17-17702AFC9349}" presName="sibTrans" presStyleLbl="sibTrans2D1" presStyleIdx="1" presStyleCnt="6"/>
      <dgm:spPr/>
      <dgm:t>
        <a:bodyPr/>
        <a:lstStyle/>
        <a:p>
          <a:endParaRPr lang="tr-TR"/>
        </a:p>
      </dgm:t>
    </dgm:pt>
    <dgm:pt modelId="{3D1CD85E-8256-41AC-98C9-ADAC1B1FFE75}" type="pres">
      <dgm:prSet presAssocID="{352F1A93-A50D-4995-B181-43B26BA2B9AC}" presName="node" presStyleLbl="node1" presStyleIdx="2" presStyleCnt="6" custScaleX="146359" custScaleY="13193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0D54914-02F0-4E87-AA54-512CAF4B2281}" type="pres">
      <dgm:prSet presAssocID="{352F1A93-A50D-4995-B181-43B26BA2B9AC}" presName="dummy" presStyleCnt="0"/>
      <dgm:spPr/>
    </dgm:pt>
    <dgm:pt modelId="{D2A0362A-3903-4B32-830A-F550BC36AD64}" type="pres">
      <dgm:prSet presAssocID="{C294B915-A89A-4371-9115-28644E7BA025}" presName="sibTrans" presStyleLbl="sibTrans2D1" presStyleIdx="2" presStyleCnt="6"/>
      <dgm:spPr/>
      <dgm:t>
        <a:bodyPr/>
        <a:lstStyle/>
        <a:p>
          <a:endParaRPr lang="tr-TR"/>
        </a:p>
      </dgm:t>
    </dgm:pt>
    <dgm:pt modelId="{0B344D60-F164-4BB1-AA43-154E366CBC22}" type="pres">
      <dgm:prSet presAssocID="{A3AC143C-1883-4475-92AA-5C93802087E9}" presName="node" presStyleLbl="node1" presStyleIdx="3" presStyleCnt="6" custScaleX="146359" custScaleY="131938" custRadScaleRad="922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2A6CDF-0EDB-4EF0-8FCC-B2492267E018}" type="pres">
      <dgm:prSet presAssocID="{A3AC143C-1883-4475-92AA-5C93802087E9}" presName="dummy" presStyleCnt="0"/>
      <dgm:spPr/>
    </dgm:pt>
    <dgm:pt modelId="{F27AE8D3-B056-4883-B04D-2D4F483E7109}" type="pres">
      <dgm:prSet presAssocID="{D313D9CE-ED00-4619-B2FF-DCC392AFDDE2}" presName="sibTrans" presStyleLbl="sibTrans2D1" presStyleIdx="3" presStyleCnt="6"/>
      <dgm:spPr/>
      <dgm:t>
        <a:bodyPr/>
        <a:lstStyle/>
        <a:p>
          <a:endParaRPr lang="tr-TR"/>
        </a:p>
      </dgm:t>
    </dgm:pt>
    <dgm:pt modelId="{54FFBBB9-6D81-4BE3-88AC-7F16C619E079}" type="pres">
      <dgm:prSet presAssocID="{CF9FDF7F-896A-4D09-9135-46E5AC59BEB4}" presName="node" presStyleLbl="node1" presStyleIdx="4" presStyleCnt="6" custScaleX="146359" custScaleY="13193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D736F14-5DBF-4B9D-A007-0FFED3A5C3AE}" type="pres">
      <dgm:prSet presAssocID="{CF9FDF7F-896A-4D09-9135-46E5AC59BEB4}" presName="dummy" presStyleCnt="0"/>
      <dgm:spPr/>
    </dgm:pt>
    <dgm:pt modelId="{1F26D619-0391-4E62-B86A-CAB60131269D}" type="pres">
      <dgm:prSet presAssocID="{64918823-96C9-4355-A5EC-2DBC7E0F8B68}" presName="sibTrans" presStyleLbl="sibTrans2D1" presStyleIdx="4" presStyleCnt="6"/>
      <dgm:spPr/>
      <dgm:t>
        <a:bodyPr/>
        <a:lstStyle/>
        <a:p>
          <a:endParaRPr lang="tr-TR"/>
        </a:p>
      </dgm:t>
    </dgm:pt>
    <dgm:pt modelId="{149139F7-3C6D-461C-BEF1-4B00B9439CA4}" type="pres">
      <dgm:prSet presAssocID="{B22867B0-1400-4A0A-B671-B9E01769F5D0}" presName="node" presStyleLbl="node1" presStyleIdx="5" presStyleCnt="6" custScaleX="146359" custScaleY="13193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BF8342C-061A-4B09-BF5C-EECD7F86D88E}" type="pres">
      <dgm:prSet presAssocID="{B22867B0-1400-4A0A-B671-B9E01769F5D0}" presName="dummy" presStyleCnt="0"/>
      <dgm:spPr/>
    </dgm:pt>
    <dgm:pt modelId="{0D4AF930-97EE-4E58-B4FC-2C18F98526D8}" type="pres">
      <dgm:prSet presAssocID="{BD5EFABB-A367-4E68-8704-4E4F36166386}" presName="sibTrans" presStyleLbl="sibTrans2D1" presStyleIdx="5" presStyleCnt="6"/>
      <dgm:spPr/>
      <dgm:t>
        <a:bodyPr/>
        <a:lstStyle/>
        <a:p>
          <a:endParaRPr lang="tr-TR"/>
        </a:p>
      </dgm:t>
    </dgm:pt>
  </dgm:ptLst>
  <dgm:cxnLst>
    <dgm:cxn modelId="{A7F9F11F-8741-474F-9E0E-0B087F5EA995}" type="presOf" srcId="{D313D9CE-ED00-4619-B2FF-DCC392AFDDE2}" destId="{F27AE8D3-B056-4883-B04D-2D4F483E7109}" srcOrd="0" destOrd="0" presId="urn:microsoft.com/office/officeart/2005/8/layout/radial6"/>
    <dgm:cxn modelId="{3D482474-6043-4705-A1EA-BC45B3D551AE}" type="presOf" srcId="{6B2B7B44-3302-4798-8D17-17702AFC9349}" destId="{31837DC6-1527-4F38-884C-62482BE19D3E}" srcOrd="0" destOrd="0" presId="urn:microsoft.com/office/officeart/2005/8/layout/radial6"/>
    <dgm:cxn modelId="{C187309A-8FFB-4938-852B-D96353F41EFD}" type="presOf" srcId="{0BD005DC-6877-4B80-94E5-8753B5CE777D}" destId="{76F5D1A5-6937-4AB1-93A4-6C537555AB91}" srcOrd="0" destOrd="0" presId="urn:microsoft.com/office/officeart/2005/8/layout/radial6"/>
    <dgm:cxn modelId="{E5A18287-CB70-461F-9912-64ACAB8FF41B}" type="presOf" srcId="{C4BAC87A-C4E1-49EE-A7D8-8CA1706DBEE9}" destId="{42CB1429-2380-4564-AF0E-F89DF43715FC}" srcOrd="0" destOrd="0" presId="urn:microsoft.com/office/officeart/2005/8/layout/radial6"/>
    <dgm:cxn modelId="{DB39F8D4-BB2B-4890-BF19-84E7DE37F49F}" type="presOf" srcId="{9F56A402-AE79-478F-B667-F2640EDF8263}" destId="{7EC7D49A-C2EB-4D08-BD47-C3AFAF96C9EB}" srcOrd="0" destOrd="0" presId="urn:microsoft.com/office/officeart/2005/8/layout/radial6"/>
    <dgm:cxn modelId="{B89221AD-ABBB-4E6C-9CAA-F59D097D57EF}" type="presOf" srcId="{C294B915-A89A-4371-9115-28644E7BA025}" destId="{D2A0362A-3903-4B32-830A-F550BC36AD64}" srcOrd="0" destOrd="0" presId="urn:microsoft.com/office/officeart/2005/8/layout/radial6"/>
    <dgm:cxn modelId="{E00F108C-2478-4A2E-8160-C26E912B7A49}" srcId="{9F56A402-AE79-478F-B667-F2640EDF8263}" destId="{C4BAC87A-C4E1-49EE-A7D8-8CA1706DBEE9}" srcOrd="0" destOrd="0" parTransId="{A6D71E69-E370-4215-8118-2B397B26E2DF}" sibTransId="{A3F6A083-0190-4B7C-938A-7E2F544F2C20}"/>
    <dgm:cxn modelId="{AED1CB06-11E2-4C72-8C9E-A07AFA0D4F24}" srcId="{9F56A402-AE79-478F-B667-F2640EDF8263}" destId="{352F1A93-A50D-4995-B181-43B26BA2B9AC}" srcOrd="2" destOrd="0" parTransId="{FCB41C59-344E-4A36-91D8-54CD2946C1D0}" sibTransId="{C294B915-A89A-4371-9115-28644E7BA025}"/>
    <dgm:cxn modelId="{746B8759-8E73-40F3-AF60-1B3ACD1FB2A8}" type="presOf" srcId="{0045CC22-CC3E-42D1-A39B-1EB3CAAF76D1}" destId="{74BC5FE1-5C7C-454A-9870-E08FD427D521}" srcOrd="0" destOrd="0" presId="urn:microsoft.com/office/officeart/2005/8/layout/radial6"/>
    <dgm:cxn modelId="{08A2331B-6777-49F5-B95F-93920ACFFB6D}" srcId="{9F56A402-AE79-478F-B667-F2640EDF8263}" destId="{0BD005DC-6877-4B80-94E5-8753B5CE777D}" srcOrd="1" destOrd="0" parTransId="{3E89082C-E152-45CA-A5D8-1708A1231460}" sibTransId="{6B2B7B44-3302-4798-8D17-17702AFC9349}"/>
    <dgm:cxn modelId="{005A345A-C491-4D6A-9E3C-2C469D479F97}" srcId="{9F56A402-AE79-478F-B667-F2640EDF8263}" destId="{CF9FDF7F-896A-4D09-9135-46E5AC59BEB4}" srcOrd="4" destOrd="0" parTransId="{8B137815-4AC9-4561-AAD3-A6725580F848}" sibTransId="{64918823-96C9-4355-A5EC-2DBC7E0F8B68}"/>
    <dgm:cxn modelId="{20414EB4-383A-4BD4-8BA4-62F3ADA10411}" type="presOf" srcId="{A3F6A083-0190-4B7C-938A-7E2F544F2C20}" destId="{88E7D0F0-6EB7-49E0-BB30-1F99F25E82E1}" srcOrd="0" destOrd="0" presId="urn:microsoft.com/office/officeart/2005/8/layout/radial6"/>
    <dgm:cxn modelId="{BCAD2B47-BB72-4CFB-B69E-730C42CF2273}" type="presOf" srcId="{A3AC143C-1883-4475-92AA-5C93802087E9}" destId="{0B344D60-F164-4BB1-AA43-154E366CBC22}" srcOrd="0" destOrd="0" presId="urn:microsoft.com/office/officeart/2005/8/layout/radial6"/>
    <dgm:cxn modelId="{50258DEB-F20C-47EC-86CF-19279CCC5A09}" type="presOf" srcId="{64918823-96C9-4355-A5EC-2DBC7E0F8B68}" destId="{1F26D619-0391-4E62-B86A-CAB60131269D}" srcOrd="0" destOrd="0" presId="urn:microsoft.com/office/officeart/2005/8/layout/radial6"/>
    <dgm:cxn modelId="{FAA90381-0780-4977-BC64-636FA3122265}" type="presOf" srcId="{BD5EFABB-A367-4E68-8704-4E4F36166386}" destId="{0D4AF930-97EE-4E58-B4FC-2C18F98526D8}" srcOrd="0" destOrd="0" presId="urn:microsoft.com/office/officeart/2005/8/layout/radial6"/>
    <dgm:cxn modelId="{64A4B25A-9FE1-4672-A89A-2F5DD05EFD06}" type="presOf" srcId="{352F1A93-A50D-4995-B181-43B26BA2B9AC}" destId="{3D1CD85E-8256-41AC-98C9-ADAC1B1FFE75}" srcOrd="0" destOrd="0" presId="urn:microsoft.com/office/officeart/2005/8/layout/radial6"/>
    <dgm:cxn modelId="{7645F84B-F9E3-46D6-B387-9C034C9E4B01}" type="presOf" srcId="{CF9FDF7F-896A-4D09-9135-46E5AC59BEB4}" destId="{54FFBBB9-6D81-4BE3-88AC-7F16C619E079}" srcOrd="0" destOrd="0" presId="urn:microsoft.com/office/officeart/2005/8/layout/radial6"/>
    <dgm:cxn modelId="{1E45B4C5-4A8A-4C90-90D8-185B3EE36A20}" srcId="{0045CC22-CC3E-42D1-A39B-1EB3CAAF76D1}" destId="{9F56A402-AE79-478F-B667-F2640EDF8263}" srcOrd="0" destOrd="0" parTransId="{26ED72DA-F716-4BD1-9493-972D344884B2}" sibTransId="{8316587C-5B2A-4499-B18E-E547B9116641}"/>
    <dgm:cxn modelId="{F515F92F-5F42-43E4-A7AA-ED66357ED3B7}" srcId="{9F56A402-AE79-478F-B667-F2640EDF8263}" destId="{A3AC143C-1883-4475-92AA-5C93802087E9}" srcOrd="3" destOrd="0" parTransId="{93F021FB-161D-46A1-8CA8-D776E576BAFD}" sibTransId="{D313D9CE-ED00-4619-B2FF-DCC392AFDDE2}"/>
    <dgm:cxn modelId="{EFDBE3CE-EDBD-4AF2-81C7-37B09F7808FC}" srcId="{9F56A402-AE79-478F-B667-F2640EDF8263}" destId="{B22867B0-1400-4A0A-B671-B9E01769F5D0}" srcOrd="5" destOrd="0" parTransId="{35A1F9C7-885C-4C40-90BB-3562CF386811}" sibTransId="{BD5EFABB-A367-4E68-8704-4E4F36166386}"/>
    <dgm:cxn modelId="{4EDDF4CD-7DA6-42E5-815A-38E4C9BECEF3}" type="presOf" srcId="{B22867B0-1400-4A0A-B671-B9E01769F5D0}" destId="{149139F7-3C6D-461C-BEF1-4B00B9439CA4}" srcOrd="0" destOrd="0" presId="urn:microsoft.com/office/officeart/2005/8/layout/radial6"/>
    <dgm:cxn modelId="{9BF9F855-DC18-448D-8305-D3337822831B}" type="presParOf" srcId="{74BC5FE1-5C7C-454A-9870-E08FD427D521}" destId="{7EC7D49A-C2EB-4D08-BD47-C3AFAF96C9EB}" srcOrd="0" destOrd="0" presId="urn:microsoft.com/office/officeart/2005/8/layout/radial6"/>
    <dgm:cxn modelId="{48659998-2920-43A3-89FC-EE2B44537E49}" type="presParOf" srcId="{74BC5FE1-5C7C-454A-9870-E08FD427D521}" destId="{42CB1429-2380-4564-AF0E-F89DF43715FC}" srcOrd="1" destOrd="0" presId="urn:microsoft.com/office/officeart/2005/8/layout/radial6"/>
    <dgm:cxn modelId="{ACDA5AE7-5B57-4AC2-951A-A5DDE032C420}" type="presParOf" srcId="{74BC5FE1-5C7C-454A-9870-E08FD427D521}" destId="{019935B6-7F80-4C6C-9765-789D2EBA3A17}" srcOrd="2" destOrd="0" presId="urn:microsoft.com/office/officeart/2005/8/layout/radial6"/>
    <dgm:cxn modelId="{764985B3-DC52-4BA0-A47F-51D57D74605E}" type="presParOf" srcId="{74BC5FE1-5C7C-454A-9870-E08FD427D521}" destId="{88E7D0F0-6EB7-49E0-BB30-1F99F25E82E1}" srcOrd="3" destOrd="0" presId="urn:microsoft.com/office/officeart/2005/8/layout/radial6"/>
    <dgm:cxn modelId="{DE8063E1-4096-4FF9-B0C8-00157C654DED}" type="presParOf" srcId="{74BC5FE1-5C7C-454A-9870-E08FD427D521}" destId="{76F5D1A5-6937-4AB1-93A4-6C537555AB91}" srcOrd="4" destOrd="0" presId="urn:microsoft.com/office/officeart/2005/8/layout/radial6"/>
    <dgm:cxn modelId="{3820613E-35C0-4477-A258-56C54464A946}" type="presParOf" srcId="{74BC5FE1-5C7C-454A-9870-E08FD427D521}" destId="{ACCE01AC-D813-4ECD-9981-9CAED21B4A79}" srcOrd="5" destOrd="0" presId="urn:microsoft.com/office/officeart/2005/8/layout/radial6"/>
    <dgm:cxn modelId="{3CC9690D-E1FC-4FCB-98D6-E5A1A9202F62}" type="presParOf" srcId="{74BC5FE1-5C7C-454A-9870-E08FD427D521}" destId="{31837DC6-1527-4F38-884C-62482BE19D3E}" srcOrd="6" destOrd="0" presId="urn:microsoft.com/office/officeart/2005/8/layout/radial6"/>
    <dgm:cxn modelId="{8909EDB1-F28A-47A9-A2B5-E5B716B8740E}" type="presParOf" srcId="{74BC5FE1-5C7C-454A-9870-E08FD427D521}" destId="{3D1CD85E-8256-41AC-98C9-ADAC1B1FFE75}" srcOrd="7" destOrd="0" presId="urn:microsoft.com/office/officeart/2005/8/layout/radial6"/>
    <dgm:cxn modelId="{1591C18F-A252-48CE-9CEA-4C4929FD82C9}" type="presParOf" srcId="{74BC5FE1-5C7C-454A-9870-E08FD427D521}" destId="{D0D54914-02F0-4E87-AA54-512CAF4B2281}" srcOrd="8" destOrd="0" presId="urn:microsoft.com/office/officeart/2005/8/layout/radial6"/>
    <dgm:cxn modelId="{AB50D489-D50C-4090-8B09-92FF0F81B3A9}" type="presParOf" srcId="{74BC5FE1-5C7C-454A-9870-E08FD427D521}" destId="{D2A0362A-3903-4B32-830A-F550BC36AD64}" srcOrd="9" destOrd="0" presId="urn:microsoft.com/office/officeart/2005/8/layout/radial6"/>
    <dgm:cxn modelId="{F28EAE37-B4AD-4FE5-8AE6-A86B64A26093}" type="presParOf" srcId="{74BC5FE1-5C7C-454A-9870-E08FD427D521}" destId="{0B344D60-F164-4BB1-AA43-154E366CBC22}" srcOrd="10" destOrd="0" presId="urn:microsoft.com/office/officeart/2005/8/layout/radial6"/>
    <dgm:cxn modelId="{8EE66242-23ED-4987-810D-B2EDE51CC6EA}" type="presParOf" srcId="{74BC5FE1-5C7C-454A-9870-E08FD427D521}" destId="{6D2A6CDF-0EDB-4EF0-8FCC-B2492267E018}" srcOrd="11" destOrd="0" presId="urn:microsoft.com/office/officeart/2005/8/layout/radial6"/>
    <dgm:cxn modelId="{86BEA885-20FE-4AAB-A87C-501D9E601BFC}" type="presParOf" srcId="{74BC5FE1-5C7C-454A-9870-E08FD427D521}" destId="{F27AE8D3-B056-4883-B04D-2D4F483E7109}" srcOrd="12" destOrd="0" presId="urn:microsoft.com/office/officeart/2005/8/layout/radial6"/>
    <dgm:cxn modelId="{98FD7D37-3B47-4FE4-B935-29F2789E5989}" type="presParOf" srcId="{74BC5FE1-5C7C-454A-9870-E08FD427D521}" destId="{54FFBBB9-6D81-4BE3-88AC-7F16C619E079}" srcOrd="13" destOrd="0" presId="urn:microsoft.com/office/officeart/2005/8/layout/radial6"/>
    <dgm:cxn modelId="{95EE7B69-1662-43F9-9554-03BD2982F94E}" type="presParOf" srcId="{74BC5FE1-5C7C-454A-9870-E08FD427D521}" destId="{7D736F14-5DBF-4B9D-A007-0FFED3A5C3AE}" srcOrd="14" destOrd="0" presId="urn:microsoft.com/office/officeart/2005/8/layout/radial6"/>
    <dgm:cxn modelId="{2A298243-5F7F-4CEB-9A36-A2744085B197}" type="presParOf" srcId="{74BC5FE1-5C7C-454A-9870-E08FD427D521}" destId="{1F26D619-0391-4E62-B86A-CAB60131269D}" srcOrd="15" destOrd="0" presId="urn:microsoft.com/office/officeart/2005/8/layout/radial6"/>
    <dgm:cxn modelId="{3267EC81-96C2-4023-B95A-DB636472D165}" type="presParOf" srcId="{74BC5FE1-5C7C-454A-9870-E08FD427D521}" destId="{149139F7-3C6D-461C-BEF1-4B00B9439CA4}" srcOrd="16" destOrd="0" presId="urn:microsoft.com/office/officeart/2005/8/layout/radial6"/>
    <dgm:cxn modelId="{1021C802-D7DD-45FF-9972-3DB53DD97747}" type="presParOf" srcId="{74BC5FE1-5C7C-454A-9870-E08FD427D521}" destId="{ABF8342C-061A-4B09-BF5C-EECD7F86D88E}" srcOrd="17" destOrd="0" presId="urn:microsoft.com/office/officeart/2005/8/layout/radial6"/>
    <dgm:cxn modelId="{ADEF4FC4-3A32-46C5-9B0A-AE0298646E3D}" type="presParOf" srcId="{74BC5FE1-5C7C-454A-9870-E08FD427D521}" destId="{0D4AF930-97EE-4E58-B4FC-2C18F98526D8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BE381AE-72A3-490B-A653-ADF6F93DCE93}" type="doc">
      <dgm:prSet loTypeId="urn:microsoft.com/office/officeart/2005/8/layout/matrix3" loCatId="matrix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0B8EB5D4-C263-4BFE-AA47-1BFCD3B584F4}">
      <dgm:prSet/>
      <dgm:spPr/>
      <dgm:t>
        <a:bodyPr/>
        <a:lstStyle/>
        <a:p>
          <a:pPr rtl="0"/>
          <a:r>
            <a:rPr lang="tr-TR" dirty="0" smtClean="0"/>
            <a:t>İdeal ağırlığınıza inin </a:t>
          </a:r>
        </a:p>
        <a:p>
          <a:pPr rtl="0"/>
          <a:r>
            <a:rPr lang="tr-TR" dirty="0" smtClean="0"/>
            <a:t>ve </a:t>
          </a:r>
        </a:p>
        <a:p>
          <a:pPr rtl="0"/>
          <a:r>
            <a:rPr lang="tr-TR" dirty="0" smtClean="0"/>
            <a:t>bunu koruyun.</a:t>
          </a:r>
          <a:endParaRPr lang="tr-TR" dirty="0"/>
        </a:p>
      </dgm:t>
    </dgm:pt>
    <dgm:pt modelId="{E776725B-3A11-400E-9FCB-C8D9794A88B7}" type="parTrans" cxnId="{7BBC1598-4959-4846-9D14-4510D9AD4229}">
      <dgm:prSet/>
      <dgm:spPr/>
      <dgm:t>
        <a:bodyPr/>
        <a:lstStyle/>
        <a:p>
          <a:endParaRPr lang="tr-TR"/>
        </a:p>
      </dgm:t>
    </dgm:pt>
    <dgm:pt modelId="{7334421C-FFFC-4575-9F4E-6159D22003C9}" type="sibTrans" cxnId="{7BBC1598-4959-4846-9D14-4510D9AD4229}">
      <dgm:prSet/>
      <dgm:spPr/>
      <dgm:t>
        <a:bodyPr/>
        <a:lstStyle/>
        <a:p>
          <a:endParaRPr lang="tr-TR"/>
        </a:p>
      </dgm:t>
    </dgm:pt>
    <dgm:pt modelId="{5D189241-02B0-4AA8-B00A-B0EA06B93AAD}">
      <dgm:prSet/>
      <dgm:spPr/>
      <dgm:t>
        <a:bodyPr/>
        <a:lstStyle/>
        <a:p>
          <a:pPr rtl="0"/>
          <a:r>
            <a:rPr lang="tr-TR" dirty="0" smtClean="0"/>
            <a:t>Meyve, sebzeleri tercih ediniz.</a:t>
          </a:r>
          <a:endParaRPr lang="tr-TR" dirty="0"/>
        </a:p>
      </dgm:t>
    </dgm:pt>
    <dgm:pt modelId="{07733F12-304D-458B-B2C3-76BD93AAAFAF}" type="parTrans" cxnId="{4DD03E4E-144B-4FE8-8360-D06A3A65746A}">
      <dgm:prSet/>
      <dgm:spPr/>
      <dgm:t>
        <a:bodyPr/>
        <a:lstStyle/>
        <a:p>
          <a:endParaRPr lang="tr-TR"/>
        </a:p>
      </dgm:t>
    </dgm:pt>
    <dgm:pt modelId="{0B3CA373-A7FA-4268-9460-2711B7BE8803}" type="sibTrans" cxnId="{4DD03E4E-144B-4FE8-8360-D06A3A65746A}">
      <dgm:prSet/>
      <dgm:spPr/>
      <dgm:t>
        <a:bodyPr/>
        <a:lstStyle/>
        <a:p>
          <a:endParaRPr lang="tr-TR"/>
        </a:p>
      </dgm:t>
    </dgm:pt>
    <dgm:pt modelId="{E973B820-BF4B-4399-9719-7A4D31DE3722}">
      <dgm:prSet/>
      <dgm:spPr/>
      <dgm:t>
        <a:bodyPr/>
        <a:lstStyle/>
        <a:p>
          <a:pPr rtl="0"/>
          <a:r>
            <a:rPr lang="tr-TR" dirty="0" smtClean="0"/>
            <a:t>Rafine karbonhidratları ve işlenmiş et ürünlerinin tüketimini sınırlayınız.</a:t>
          </a:r>
          <a:endParaRPr lang="tr-TR" dirty="0"/>
        </a:p>
      </dgm:t>
    </dgm:pt>
    <dgm:pt modelId="{B2F2BB36-9A96-4E55-8A86-99421F53852A}" type="parTrans" cxnId="{B2F906AB-73CA-4E42-8AB5-D4D3A2F787EB}">
      <dgm:prSet/>
      <dgm:spPr/>
      <dgm:t>
        <a:bodyPr/>
        <a:lstStyle/>
        <a:p>
          <a:endParaRPr lang="tr-TR"/>
        </a:p>
      </dgm:t>
    </dgm:pt>
    <dgm:pt modelId="{E45F046F-700C-44EC-899F-E98AA7C8D87A}" type="sibTrans" cxnId="{B2F906AB-73CA-4E42-8AB5-D4D3A2F787EB}">
      <dgm:prSet/>
      <dgm:spPr/>
      <dgm:t>
        <a:bodyPr/>
        <a:lstStyle/>
        <a:p>
          <a:endParaRPr lang="tr-TR"/>
        </a:p>
      </dgm:t>
    </dgm:pt>
    <dgm:pt modelId="{8CA67D43-2692-4883-AF87-6A49E50B9411}">
      <dgm:prSet/>
      <dgm:spPr/>
      <dgm:t>
        <a:bodyPr/>
        <a:lstStyle/>
        <a:p>
          <a:pPr rtl="0"/>
          <a:r>
            <a:rPr lang="tr-TR" dirty="0" smtClean="0"/>
            <a:t>Tam tahıl ürünlerini tercih ediniz.</a:t>
          </a:r>
          <a:endParaRPr lang="tr-TR" dirty="0"/>
        </a:p>
      </dgm:t>
    </dgm:pt>
    <dgm:pt modelId="{F93745B6-0E9E-489E-BBA5-682D65740A4E}" type="parTrans" cxnId="{FD9D1601-7686-42B3-BD63-32BB2DFF27CA}">
      <dgm:prSet/>
      <dgm:spPr/>
      <dgm:t>
        <a:bodyPr/>
        <a:lstStyle/>
        <a:p>
          <a:endParaRPr lang="tr-TR"/>
        </a:p>
      </dgm:t>
    </dgm:pt>
    <dgm:pt modelId="{43F3C536-48ED-40F5-A2FD-80B3292616A1}" type="sibTrans" cxnId="{FD9D1601-7686-42B3-BD63-32BB2DFF27CA}">
      <dgm:prSet/>
      <dgm:spPr/>
      <dgm:t>
        <a:bodyPr/>
        <a:lstStyle/>
        <a:p>
          <a:endParaRPr lang="tr-TR"/>
        </a:p>
      </dgm:t>
    </dgm:pt>
    <dgm:pt modelId="{DBEF10B4-FB0D-40BE-9A7D-CBDE850CDE67}" type="pres">
      <dgm:prSet presAssocID="{9BE381AE-72A3-490B-A653-ADF6F93DCE9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303321C-A8D7-4FF9-A79F-AF45DF4A472A}" type="pres">
      <dgm:prSet presAssocID="{9BE381AE-72A3-490B-A653-ADF6F93DCE93}" presName="diamond" presStyleLbl="bgShp" presStyleIdx="0" presStyleCnt="1"/>
      <dgm:spPr/>
    </dgm:pt>
    <dgm:pt modelId="{5079D9F6-95C4-4400-93A5-E6836DF9E942}" type="pres">
      <dgm:prSet presAssocID="{9BE381AE-72A3-490B-A653-ADF6F93DCE9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410A616-AA12-4915-B229-5E0D608486FF}" type="pres">
      <dgm:prSet presAssocID="{9BE381AE-72A3-490B-A653-ADF6F93DCE9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B281BE-1C4E-461D-A2DF-B26FDC71F919}" type="pres">
      <dgm:prSet presAssocID="{9BE381AE-72A3-490B-A653-ADF6F93DCE9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D4DAAA-EF75-4ED2-B071-213C1B673238}" type="pres">
      <dgm:prSet presAssocID="{9BE381AE-72A3-490B-A653-ADF6F93DCE9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A5A5281-6D65-403C-B393-952FA3A3D7FB}" type="presOf" srcId="{0B8EB5D4-C263-4BFE-AA47-1BFCD3B584F4}" destId="{5079D9F6-95C4-4400-93A5-E6836DF9E942}" srcOrd="0" destOrd="0" presId="urn:microsoft.com/office/officeart/2005/8/layout/matrix3"/>
    <dgm:cxn modelId="{716AB679-A527-4697-B69F-E2DF0BABB66C}" type="presOf" srcId="{5D189241-02B0-4AA8-B00A-B0EA06B93AAD}" destId="{C410A616-AA12-4915-B229-5E0D608486FF}" srcOrd="0" destOrd="0" presId="urn:microsoft.com/office/officeart/2005/8/layout/matrix3"/>
    <dgm:cxn modelId="{4DD03E4E-144B-4FE8-8360-D06A3A65746A}" srcId="{9BE381AE-72A3-490B-A653-ADF6F93DCE93}" destId="{5D189241-02B0-4AA8-B00A-B0EA06B93AAD}" srcOrd="1" destOrd="0" parTransId="{07733F12-304D-458B-B2C3-76BD93AAAFAF}" sibTransId="{0B3CA373-A7FA-4268-9460-2711B7BE8803}"/>
    <dgm:cxn modelId="{7BBC1598-4959-4846-9D14-4510D9AD4229}" srcId="{9BE381AE-72A3-490B-A653-ADF6F93DCE93}" destId="{0B8EB5D4-C263-4BFE-AA47-1BFCD3B584F4}" srcOrd="0" destOrd="0" parTransId="{E776725B-3A11-400E-9FCB-C8D9794A88B7}" sibTransId="{7334421C-FFFC-4575-9F4E-6159D22003C9}"/>
    <dgm:cxn modelId="{5FDA4146-58A5-4123-91CF-A2BE12723361}" type="presOf" srcId="{9BE381AE-72A3-490B-A653-ADF6F93DCE93}" destId="{DBEF10B4-FB0D-40BE-9A7D-CBDE850CDE67}" srcOrd="0" destOrd="0" presId="urn:microsoft.com/office/officeart/2005/8/layout/matrix3"/>
    <dgm:cxn modelId="{FD9D1601-7686-42B3-BD63-32BB2DFF27CA}" srcId="{9BE381AE-72A3-490B-A653-ADF6F93DCE93}" destId="{8CA67D43-2692-4883-AF87-6A49E50B9411}" srcOrd="2" destOrd="0" parTransId="{F93745B6-0E9E-489E-BBA5-682D65740A4E}" sibTransId="{43F3C536-48ED-40F5-A2FD-80B3292616A1}"/>
    <dgm:cxn modelId="{3E4F7C80-205B-430F-9806-F942DBE680DD}" type="presOf" srcId="{E973B820-BF4B-4399-9719-7A4D31DE3722}" destId="{1ED4DAAA-EF75-4ED2-B071-213C1B673238}" srcOrd="0" destOrd="0" presId="urn:microsoft.com/office/officeart/2005/8/layout/matrix3"/>
    <dgm:cxn modelId="{B2F906AB-73CA-4E42-8AB5-D4D3A2F787EB}" srcId="{9BE381AE-72A3-490B-A653-ADF6F93DCE93}" destId="{E973B820-BF4B-4399-9719-7A4D31DE3722}" srcOrd="3" destOrd="0" parTransId="{B2F2BB36-9A96-4E55-8A86-99421F53852A}" sibTransId="{E45F046F-700C-44EC-899F-E98AA7C8D87A}"/>
    <dgm:cxn modelId="{C203DCBC-4965-4C1E-BBFD-D745F3B440CA}" type="presOf" srcId="{8CA67D43-2692-4883-AF87-6A49E50B9411}" destId="{2BB281BE-1C4E-461D-A2DF-B26FDC71F919}" srcOrd="0" destOrd="0" presId="urn:microsoft.com/office/officeart/2005/8/layout/matrix3"/>
    <dgm:cxn modelId="{582E5F43-68D8-42F4-837B-182977BA2B82}" type="presParOf" srcId="{DBEF10B4-FB0D-40BE-9A7D-CBDE850CDE67}" destId="{7303321C-A8D7-4FF9-A79F-AF45DF4A472A}" srcOrd="0" destOrd="0" presId="urn:microsoft.com/office/officeart/2005/8/layout/matrix3"/>
    <dgm:cxn modelId="{95B2A7C7-4E55-43F7-959A-4ACC03DA6EAB}" type="presParOf" srcId="{DBEF10B4-FB0D-40BE-9A7D-CBDE850CDE67}" destId="{5079D9F6-95C4-4400-93A5-E6836DF9E942}" srcOrd="1" destOrd="0" presId="urn:microsoft.com/office/officeart/2005/8/layout/matrix3"/>
    <dgm:cxn modelId="{99759E25-57CF-4D0C-A32A-03361E50D22C}" type="presParOf" srcId="{DBEF10B4-FB0D-40BE-9A7D-CBDE850CDE67}" destId="{C410A616-AA12-4915-B229-5E0D608486FF}" srcOrd="2" destOrd="0" presId="urn:microsoft.com/office/officeart/2005/8/layout/matrix3"/>
    <dgm:cxn modelId="{B598602F-62C8-4EF5-A29A-D7FC89B376BF}" type="presParOf" srcId="{DBEF10B4-FB0D-40BE-9A7D-CBDE850CDE67}" destId="{2BB281BE-1C4E-461D-A2DF-B26FDC71F919}" srcOrd="3" destOrd="0" presId="urn:microsoft.com/office/officeart/2005/8/layout/matrix3"/>
    <dgm:cxn modelId="{88E20C6D-74B8-47D5-999B-76E512DD22D2}" type="presParOf" srcId="{DBEF10B4-FB0D-40BE-9A7D-CBDE850CDE67}" destId="{1ED4DAAA-EF75-4ED2-B071-213C1B67323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75E397-6A6F-47A4-B06A-A9143D74293F}" type="doc">
      <dgm:prSet loTypeId="urn:microsoft.com/office/officeart/2005/8/layout/l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E49FE90C-67F7-4C80-8AF0-5DBB0BDACCFD}">
      <dgm:prSet/>
      <dgm:spPr/>
      <dgm:t>
        <a:bodyPr/>
        <a:lstStyle/>
        <a:p>
          <a:pPr rtl="0"/>
          <a:r>
            <a:rPr kumimoji="1" lang="tr-TR" dirty="0" err="1" smtClean="0"/>
            <a:t>Yong</a:t>
          </a:r>
          <a:r>
            <a:rPr kumimoji="1" lang="tr-TR" dirty="0" smtClean="0"/>
            <a:t>-He Yan</a:t>
          </a:r>
        </a:p>
        <a:p>
          <a:pPr rtl="0"/>
          <a:r>
            <a:rPr kumimoji="1" lang="tr-TR" dirty="0" smtClean="0"/>
            <a:t>(960-1270)</a:t>
          </a:r>
          <a:endParaRPr lang="tr-TR" dirty="0"/>
        </a:p>
      </dgm:t>
    </dgm:pt>
    <dgm:pt modelId="{868EEF5E-969B-4D02-BBB7-6AC37A232126}" type="parTrans" cxnId="{E93FCDEA-0940-40A8-89C6-01E6808AF9F9}">
      <dgm:prSet/>
      <dgm:spPr/>
      <dgm:t>
        <a:bodyPr/>
        <a:lstStyle/>
        <a:p>
          <a:endParaRPr lang="tr-TR"/>
        </a:p>
      </dgm:t>
    </dgm:pt>
    <dgm:pt modelId="{5EDB67F7-53AC-4044-89FE-96AE1D01E737}" type="sibTrans" cxnId="{E93FCDEA-0940-40A8-89C6-01E6808AF9F9}">
      <dgm:prSet/>
      <dgm:spPr/>
      <dgm:t>
        <a:bodyPr/>
        <a:lstStyle/>
        <a:p>
          <a:endParaRPr lang="tr-TR"/>
        </a:p>
      </dgm:t>
    </dgm:pt>
    <dgm:pt modelId="{CD42AB77-C13C-43C0-87A4-F39E77E62B12}">
      <dgm:prSet/>
      <dgm:spPr/>
      <dgm:t>
        <a:bodyPr/>
        <a:lstStyle/>
        <a:p>
          <a:pPr rtl="0"/>
          <a:r>
            <a:rPr kumimoji="1" lang="tr-TR" dirty="0" err="1" smtClean="0"/>
            <a:t>özefagus</a:t>
          </a:r>
          <a:r>
            <a:rPr kumimoji="1" lang="tr-TR" dirty="0" smtClean="0"/>
            <a:t> kanseri</a:t>
          </a:r>
          <a:endParaRPr lang="tr-TR" dirty="0"/>
        </a:p>
      </dgm:t>
    </dgm:pt>
    <dgm:pt modelId="{7D591546-C2A2-406B-A6D9-0A2B0F20AA14}" type="parTrans" cxnId="{0D8FCE69-989F-4CEA-B2C7-C7C91528EB6D}">
      <dgm:prSet/>
      <dgm:spPr/>
      <dgm:t>
        <a:bodyPr/>
        <a:lstStyle/>
        <a:p>
          <a:endParaRPr lang="tr-TR"/>
        </a:p>
      </dgm:t>
    </dgm:pt>
    <dgm:pt modelId="{36E90B25-E283-4A03-93E1-5EB2E4031DF8}" type="sibTrans" cxnId="{0D8FCE69-989F-4CEA-B2C7-C7C91528EB6D}">
      <dgm:prSet/>
      <dgm:spPr/>
      <dgm:t>
        <a:bodyPr/>
        <a:lstStyle/>
        <a:p>
          <a:endParaRPr lang="tr-TR"/>
        </a:p>
      </dgm:t>
    </dgm:pt>
    <dgm:pt modelId="{FF6AA075-CF72-4530-8779-5ED2D2FA5738}">
      <dgm:prSet/>
      <dgm:spPr/>
      <dgm:t>
        <a:bodyPr/>
        <a:lstStyle/>
        <a:p>
          <a:pPr rtl="0"/>
          <a:r>
            <a:rPr kumimoji="1" lang="tr-TR" dirty="0" smtClean="0"/>
            <a:t>KANSER</a:t>
          </a:r>
          <a:endParaRPr lang="tr-TR" dirty="0"/>
        </a:p>
      </dgm:t>
    </dgm:pt>
    <dgm:pt modelId="{A046CAB4-5946-460E-AEB2-FFF1ECA3CA06}" type="parTrans" cxnId="{F0F63CC1-4401-4B49-B690-68CA451C3846}">
      <dgm:prSet/>
      <dgm:spPr/>
      <dgm:t>
        <a:bodyPr/>
        <a:lstStyle/>
        <a:p>
          <a:endParaRPr lang="tr-TR"/>
        </a:p>
      </dgm:t>
    </dgm:pt>
    <dgm:pt modelId="{50655620-0707-4B63-8484-27D1336B767E}" type="sibTrans" cxnId="{F0F63CC1-4401-4B49-B690-68CA451C3846}">
      <dgm:prSet/>
      <dgm:spPr/>
      <dgm:t>
        <a:bodyPr/>
        <a:lstStyle/>
        <a:p>
          <a:endParaRPr lang="tr-TR"/>
        </a:p>
      </dgm:t>
    </dgm:pt>
    <dgm:pt modelId="{C3E1C93E-D074-4F7D-AB05-7969153F5BD0}">
      <dgm:prSet/>
      <dgm:spPr/>
      <dgm:t>
        <a:bodyPr/>
        <a:lstStyle/>
        <a:p>
          <a:pPr rtl="0"/>
          <a:r>
            <a:rPr lang="tr-TR" dirty="0" err="1" smtClean="0"/>
            <a:t>Doll</a:t>
          </a:r>
          <a:r>
            <a:rPr lang="tr-TR" dirty="0" smtClean="0"/>
            <a:t> ve </a:t>
          </a:r>
          <a:r>
            <a:rPr lang="tr-TR" dirty="0" err="1" smtClean="0"/>
            <a:t>Peto</a:t>
          </a:r>
          <a:r>
            <a:rPr lang="tr-TR" dirty="0" smtClean="0"/>
            <a:t>          (1982)	</a:t>
          </a:r>
          <a:endParaRPr lang="tr-TR" dirty="0"/>
        </a:p>
      </dgm:t>
    </dgm:pt>
    <dgm:pt modelId="{BE848088-2048-42E0-9B46-DC3249F7725F}" type="parTrans" cxnId="{138C6312-C71E-4E9D-8F1B-81C04FD11B8D}">
      <dgm:prSet/>
      <dgm:spPr/>
      <dgm:t>
        <a:bodyPr/>
        <a:lstStyle/>
        <a:p>
          <a:endParaRPr lang="tr-TR"/>
        </a:p>
      </dgm:t>
    </dgm:pt>
    <dgm:pt modelId="{1BD1ABB1-7F12-4FE8-96BE-CA867A279819}" type="sibTrans" cxnId="{138C6312-C71E-4E9D-8F1B-81C04FD11B8D}">
      <dgm:prSet/>
      <dgm:spPr/>
      <dgm:t>
        <a:bodyPr/>
        <a:lstStyle/>
        <a:p>
          <a:endParaRPr lang="tr-TR"/>
        </a:p>
      </dgm:t>
    </dgm:pt>
    <dgm:pt modelId="{21AEA6D2-B0DC-4D2D-8F0D-6AFBD1EFEB08}">
      <dgm:prSet/>
      <dgm:spPr/>
      <dgm:t>
        <a:bodyPr/>
        <a:lstStyle/>
        <a:p>
          <a:pPr rtl="0"/>
          <a:r>
            <a:rPr lang="tr-TR" dirty="0" err="1" smtClean="0"/>
            <a:t>mortalite</a:t>
          </a:r>
          <a:r>
            <a:rPr lang="tr-TR" dirty="0" smtClean="0"/>
            <a:t> % 70 </a:t>
          </a:r>
          <a:r>
            <a:rPr lang="tr-TR" dirty="0" smtClean="0">
              <a:latin typeface="Calibri"/>
            </a:rPr>
            <a:t>↘</a:t>
          </a:r>
          <a:endParaRPr lang="tr-TR" dirty="0"/>
        </a:p>
      </dgm:t>
    </dgm:pt>
    <dgm:pt modelId="{744E13B5-4FEA-44C1-99AA-E4E38C5F3B17}" type="parTrans" cxnId="{ED382F17-511A-4282-B105-8C7EFE31794B}">
      <dgm:prSet/>
      <dgm:spPr/>
      <dgm:t>
        <a:bodyPr/>
        <a:lstStyle/>
        <a:p>
          <a:endParaRPr lang="tr-TR"/>
        </a:p>
      </dgm:t>
    </dgm:pt>
    <dgm:pt modelId="{9DAD2ED8-88C4-4070-B603-1CAB3DED7815}" type="sibTrans" cxnId="{ED382F17-511A-4282-B105-8C7EFE31794B}">
      <dgm:prSet/>
      <dgm:spPr/>
      <dgm:t>
        <a:bodyPr/>
        <a:lstStyle/>
        <a:p>
          <a:endParaRPr lang="tr-TR"/>
        </a:p>
      </dgm:t>
    </dgm:pt>
    <dgm:pt modelId="{169F38E0-44F0-4DA1-A7E0-D6533D50C60F}">
      <dgm:prSet/>
      <dgm:spPr/>
      <dgm:t>
        <a:bodyPr/>
        <a:lstStyle/>
        <a:p>
          <a:pPr rtl="0"/>
          <a:r>
            <a:rPr kumimoji="1" lang="tr-TR" dirty="0" smtClean="0"/>
            <a:t>kötü beslenme </a:t>
          </a:r>
          <a:endParaRPr lang="tr-TR" dirty="0"/>
        </a:p>
      </dgm:t>
    </dgm:pt>
    <dgm:pt modelId="{CC9F07BB-E6D2-4197-8DAF-5017B7019FEB}" type="parTrans" cxnId="{7CFB0791-5FE1-4C35-A086-22FB9D80CAC2}">
      <dgm:prSet/>
      <dgm:spPr/>
      <dgm:t>
        <a:bodyPr/>
        <a:lstStyle/>
        <a:p>
          <a:endParaRPr lang="tr-TR"/>
        </a:p>
      </dgm:t>
    </dgm:pt>
    <dgm:pt modelId="{B66203D8-BD0D-4AE6-B16A-2E92437C50B2}" type="sibTrans" cxnId="{7CFB0791-5FE1-4C35-A086-22FB9D80CAC2}">
      <dgm:prSet/>
      <dgm:spPr/>
      <dgm:t>
        <a:bodyPr/>
        <a:lstStyle/>
        <a:p>
          <a:endParaRPr lang="tr-TR"/>
        </a:p>
      </dgm:t>
    </dgm:pt>
    <dgm:pt modelId="{55F18C7F-C613-4271-8445-D6D3C9F6D156}">
      <dgm:prSet/>
      <dgm:spPr/>
      <dgm:t>
        <a:bodyPr/>
        <a:lstStyle/>
        <a:p>
          <a:pPr rtl="0"/>
          <a:r>
            <a:rPr kumimoji="1" lang="tr-TR" dirty="0" err="1" smtClean="0"/>
            <a:t>Wisemen</a:t>
          </a:r>
          <a:r>
            <a:rPr kumimoji="1" lang="tr-TR" dirty="0" smtClean="0"/>
            <a:t> </a:t>
          </a:r>
        </a:p>
        <a:p>
          <a:pPr rtl="0"/>
          <a:r>
            <a:rPr kumimoji="1" lang="tr-TR" dirty="0" smtClean="0"/>
            <a:t>          (1676)		 	</a:t>
          </a:r>
          <a:endParaRPr lang="tr-TR" dirty="0"/>
        </a:p>
      </dgm:t>
    </dgm:pt>
    <dgm:pt modelId="{8FBF54A9-829B-47C0-923A-191FD0A4FBC3}" type="parTrans" cxnId="{674840FF-C89A-4827-B318-2111DD60D366}">
      <dgm:prSet/>
      <dgm:spPr/>
      <dgm:t>
        <a:bodyPr/>
        <a:lstStyle/>
        <a:p>
          <a:endParaRPr lang="tr-TR"/>
        </a:p>
      </dgm:t>
    </dgm:pt>
    <dgm:pt modelId="{43138038-6668-46DC-A717-F2CF496C0023}" type="sibTrans" cxnId="{674840FF-C89A-4827-B318-2111DD60D366}">
      <dgm:prSet/>
      <dgm:spPr/>
      <dgm:t>
        <a:bodyPr/>
        <a:lstStyle/>
        <a:p>
          <a:endParaRPr lang="tr-TR"/>
        </a:p>
      </dgm:t>
    </dgm:pt>
    <dgm:pt modelId="{A4BD031B-C547-4D32-9416-68EC7360ADAD}">
      <dgm:prSet/>
      <dgm:spPr/>
      <dgm:t>
        <a:bodyPr/>
        <a:lstStyle/>
        <a:p>
          <a:pPr rtl="0"/>
          <a:r>
            <a:rPr kumimoji="1" lang="tr-TR" smtClean="0"/>
            <a:t>‘</a:t>
          </a:r>
          <a:r>
            <a:rPr kumimoji="1" lang="tr-TR" dirty="0" smtClean="0"/>
            <a:t>’beslenmedeki bir hata‘’</a:t>
          </a:r>
          <a:endParaRPr lang="tr-TR" dirty="0"/>
        </a:p>
      </dgm:t>
    </dgm:pt>
    <dgm:pt modelId="{796E9220-3974-4468-988D-8891ACB74132}" type="parTrans" cxnId="{1304E810-7449-406B-9F0A-2D8B4CCC9FAB}">
      <dgm:prSet/>
      <dgm:spPr/>
      <dgm:t>
        <a:bodyPr/>
        <a:lstStyle/>
        <a:p>
          <a:endParaRPr lang="tr-TR"/>
        </a:p>
      </dgm:t>
    </dgm:pt>
    <dgm:pt modelId="{0EE6DA17-AF99-4B91-A334-14490874413C}" type="sibTrans" cxnId="{1304E810-7449-406B-9F0A-2D8B4CCC9FAB}">
      <dgm:prSet/>
      <dgm:spPr/>
      <dgm:t>
        <a:bodyPr/>
        <a:lstStyle/>
        <a:p>
          <a:endParaRPr lang="tr-TR"/>
        </a:p>
      </dgm:t>
    </dgm:pt>
    <dgm:pt modelId="{794057AC-03A4-4866-A49C-AFAE29C6536F}">
      <dgm:prSet/>
      <dgm:spPr/>
      <dgm:t>
        <a:bodyPr/>
        <a:lstStyle/>
        <a:p>
          <a:pPr rtl="0"/>
          <a:r>
            <a:rPr lang="tr-TR" dirty="0" smtClean="0"/>
            <a:t>Diyet ile </a:t>
          </a:r>
          <a:endParaRPr lang="tr-TR" dirty="0"/>
        </a:p>
      </dgm:t>
    </dgm:pt>
    <dgm:pt modelId="{9EABC1B3-3E9A-4254-BDCC-971D7EB1E534}" type="parTrans" cxnId="{8AD3E7D6-47AF-4F36-B364-F67E4F690AC3}">
      <dgm:prSet/>
      <dgm:spPr/>
      <dgm:t>
        <a:bodyPr/>
        <a:lstStyle/>
        <a:p>
          <a:endParaRPr lang="tr-TR"/>
        </a:p>
      </dgm:t>
    </dgm:pt>
    <dgm:pt modelId="{E5E363E4-EC17-43AC-B3DB-AB482E2C94C9}" type="sibTrans" cxnId="{8AD3E7D6-47AF-4F36-B364-F67E4F690AC3}">
      <dgm:prSet/>
      <dgm:spPr/>
      <dgm:t>
        <a:bodyPr/>
        <a:lstStyle/>
        <a:p>
          <a:endParaRPr lang="tr-TR"/>
        </a:p>
      </dgm:t>
    </dgm:pt>
    <dgm:pt modelId="{05BB988D-BEE1-409F-8535-F33CFC0728E7}" type="pres">
      <dgm:prSet presAssocID="{EE75E397-6A6F-47A4-B06A-A9143D74293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2E1965B5-F910-4BD7-AE8A-5F57FE6E5103}" type="pres">
      <dgm:prSet presAssocID="{E49FE90C-67F7-4C80-8AF0-5DBB0BDACCFD}" presName="horFlow" presStyleCnt="0"/>
      <dgm:spPr/>
    </dgm:pt>
    <dgm:pt modelId="{9647A9C1-5FA4-43ED-802D-71D0EFAF3EEA}" type="pres">
      <dgm:prSet presAssocID="{E49FE90C-67F7-4C80-8AF0-5DBB0BDACCFD}" presName="bigChev" presStyleLbl="node1" presStyleIdx="0" presStyleCnt="3"/>
      <dgm:spPr/>
      <dgm:t>
        <a:bodyPr/>
        <a:lstStyle/>
        <a:p>
          <a:endParaRPr lang="tr-TR"/>
        </a:p>
      </dgm:t>
    </dgm:pt>
    <dgm:pt modelId="{DD5985C5-33FA-45ED-ADD2-20D1FC5E8964}" type="pres">
      <dgm:prSet presAssocID="{CC9F07BB-E6D2-4197-8DAF-5017B7019FEB}" presName="parTrans" presStyleCnt="0"/>
      <dgm:spPr/>
    </dgm:pt>
    <dgm:pt modelId="{E71A425F-5752-48FA-B59F-65B66CA789F8}" type="pres">
      <dgm:prSet presAssocID="{169F38E0-44F0-4DA1-A7E0-D6533D50C60F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3DE8F4-D2FD-4159-BD95-1DA31F5F0C6E}" type="pres">
      <dgm:prSet presAssocID="{B66203D8-BD0D-4AE6-B16A-2E92437C50B2}" presName="sibTrans" presStyleCnt="0"/>
      <dgm:spPr/>
    </dgm:pt>
    <dgm:pt modelId="{B833E6AE-2B7B-40CA-B486-C5BB582E034E}" type="pres">
      <dgm:prSet presAssocID="{CD42AB77-C13C-43C0-87A4-F39E77E62B12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9BD81CF-ED1F-4C7F-A211-01031EA31F09}" type="pres">
      <dgm:prSet presAssocID="{E49FE90C-67F7-4C80-8AF0-5DBB0BDACCFD}" presName="vSp" presStyleCnt="0"/>
      <dgm:spPr/>
    </dgm:pt>
    <dgm:pt modelId="{D0EAB6B3-81F3-4C4C-8A91-B92CB5F669CB}" type="pres">
      <dgm:prSet presAssocID="{55F18C7F-C613-4271-8445-D6D3C9F6D156}" presName="horFlow" presStyleCnt="0"/>
      <dgm:spPr/>
    </dgm:pt>
    <dgm:pt modelId="{DC9A3DA0-912D-42B3-8652-24D2CAAE273E}" type="pres">
      <dgm:prSet presAssocID="{55F18C7F-C613-4271-8445-D6D3C9F6D156}" presName="bigChev" presStyleLbl="node1" presStyleIdx="1" presStyleCnt="3"/>
      <dgm:spPr/>
      <dgm:t>
        <a:bodyPr/>
        <a:lstStyle/>
        <a:p>
          <a:endParaRPr lang="tr-TR"/>
        </a:p>
      </dgm:t>
    </dgm:pt>
    <dgm:pt modelId="{DC7B8585-215B-40FC-A7A5-DEF26F242A5D}" type="pres">
      <dgm:prSet presAssocID="{796E9220-3974-4468-988D-8891ACB74132}" presName="parTrans" presStyleCnt="0"/>
      <dgm:spPr/>
    </dgm:pt>
    <dgm:pt modelId="{BBACD82B-3AAE-48A0-A449-C9E36EEBFA51}" type="pres">
      <dgm:prSet presAssocID="{A4BD031B-C547-4D32-9416-68EC7360ADAD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CB0F2AF-628A-4F37-B3B6-6468BDD000FD}" type="pres">
      <dgm:prSet presAssocID="{0EE6DA17-AF99-4B91-A334-14490874413C}" presName="sibTrans" presStyleCnt="0"/>
      <dgm:spPr/>
    </dgm:pt>
    <dgm:pt modelId="{280176F4-58E0-41D9-B40F-7AD5D4EAE1F8}" type="pres">
      <dgm:prSet presAssocID="{FF6AA075-CF72-4530-8779-5ED2D2FA5738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88A858-439E-4323-B51D-1E2B2494B912}" type="pres">
      <dgm:prSet presAssocID="{55F18C7F-C613-4271-8445-D6D3C9F6D156}" presName="vSp" presStyleCnt="0"/>
      <dgm:spPr/>
    </dgm:pt>
    <dgm:pt modelId="{014550ED-BBC8-47E9-820A-FA0640AA6EBB}" type="pres">
      <dgm:prSet presAssocID="{C3E1C93E-D074-4F7D-AB05-7969153F5BD0}" presName="horFlow" presStyleCnt="0"/>
      <dgm:spPr/>
    </dgm:pt>
    <dgm:pt modelId="{08F2D785-7674-46B4-93DC-F9C970E94858}" type="pres">
      <dgm:prSet presAssocID="{C3E1C93E-D074-4F7D-AB05-7969153F5BD0}" presName="bigChev" presStyleLbl="node1" presStyleIdx="2" presStyleCnt="3"/>
      <dgm:spPr/>
      <dgm:t>
        <a:bodyPr/>
        <a:lstStyle/>
        <a:p>
          <a:endParaRPr lang="tr-TR"/>
        </a:p>
      </dgm:t>
    </dgm:pt>
    <dgm:pt modelId="{EF96B8CC-586B-4B1C-BF78-4C11E5BD51A2}" type="pres">
      <dgm:prSet presAssocID="{9EABC1B3-3E9A-4254-BDCC-971D7EB1E534}" presName="parTrans" presStyleCnt="0"/>
      <dgm:spPr/>
    </dgm:pt>
    <dgm:pt modelId="{195E5A7A-88D1-4A07-87F6-B873B8A9C561}" type="pres">
      <dgm:prSet presAssocID="{794057AC-03A4-4866-A49C-AFAE29C6536F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2C4722A-CC07-43EE-834C-A8E0AC9D2681}" type="pres">
      <dgm:prSet presAssocID="{E5E363E4-EC17-43AC-B3DB-AB482E2C94C9}" presName="sibTrans" presStyleCnt="0"/>
      <dgm:spPr/>
    </dgm:pt>
    <dgm:pt modelId="{B7F13D72-D96A-41BA-85B8-7892FA4A3814}" type="pres">
      <dgm:prSet presAssocID="{21AEA6D2-B0DC-4D2D-8F0D-6AFBD1EFEB08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0F63CC1-4401-4B49-B690-68CA451C3846}" srcId="{55F18C7F-C613-4271-8445-D6D3C9F6D156}" destId="{FF6AA075-CF72-4530-8779-5ED2D2FA5738}" srcOrd="1" destOrd="0" parTransId="{A046CAB4-5946-460E-AEB2-FFF1ECA3CA06}" sibTransId="{50655620-0707-4B63-8484-27D1336B767E}"/>
    <dgm:cxn modelId="{8AD3E7D6-47AF-4F36-B364-F67E4F690AC3}" srcId="{C3E1C93E-D074-4F7D-AB05-7969153F5BD0}" destId="{794057AC-03A4-4866-A49C-AFAE29C6536F}" srcOrd="0" destOrd="0" parTransId="{9EABC1B3-3E9A-4254-BDCC-971D7EB1E534}" sibTransId="{E5E363E4-EC17-43AC-B3DB-AB482E2C94C9}"/>
    <dgm:cxn modelId="{ED382F17-511A-4282-B105-8C7EFE31794B}" srcId="{C3E1C93E-D074-4F7D-AB05-7969153F5BD0}" destId="{21AEA6D2-B0DC-4D2D-8F0D-6AFBD1EFEB08}" srcOrd="1" destOrd="0" parTransId="{744E13B5-4FEA-44C1-99AA-E4E38C5F3B17}" sibTransId="{9DAD2ED8-88C4-4070-B603-1CAB3DED7815}"/>
    <dgm:cxn modelId="{F0B9BA76-33FB-4D61-913A-A10F8727B047}" type="presOf" srcId="{21AEA6D2-B0DC-4D2D-8F0D-6AFBD1EFEB08}" destId="{B7F13D72-D96A-41BA-85B8-7892FA4A3814}" srcOrd="0" destOrd="0" presId="urn:microsoft.com/office/officeart/2005/8/layout/lProcess3"/>
    <dgm:cxn modelId="{06811B69-5E6D-4F93-8120-F6DC85EFEF73}" type="presOf" srcId="{E49FE90C-67F7-4C80-8AF0-5DBB0BDACCFD}" destId="{9647A9C1-5FA4-43ED-802D-71D0EFAF3EEA}" srcOrd="0" destOrd="0" presId="urn:microsoft.com/office/officeart/2005/8/layout/lProcess3"/>
    <dgm:cxn modelId="{B17EAA34-56BF-49D2-805C-CB4DB6311E9C}" type="presOf" srcId="{EE75E397-6A6F-47A4-B06A-A9143D74293F}" destId="{05BB988D-BEE1-409F-8535-F33CFC0728E7}" srcOrd="0" destOrd="0" presId="urn:microsoft.com/office/officeart/2005/8/layout/lProcess3"/>
    <dgm:cxn modelId="{941B1CEA-F8CF-4FC2-A84F-5B8CD9524858}" type="presOf" srcId="{C3E1C93E-D074-4F7D-AB05-7969153F5BD0}" destId="{08F2D785-7674-46B4-93DC-F9C970E94858}" srcOrd="0" destOrd="0" presId="urn:microsoft.com/office/officeart/2005/8/layout/lProcess3"/>
    <dgm:cxn modelId="{1304E810-7449-406B-9F0A-2D8B4CCC9FAB}" srcId="{55F18C7F-C613-4271-8445-D6D3C9F6D156}" destId="{A4BD031B-C547-4D32-9416-68EC7360ADAD}" srcOrd="0" destOrd="0" parTransId="{796E9220-3974-4468-988D-8891ACB74132}" sibTransId="{0EE6DA17-AF99-4B91-A334-14490874413C}"/>
    <dgm:cxn modelId="{834A1729-296D-443C-A05A-42E60834D0C5}" type="presOf" srcId="{169F38E0-44F0-4DA1-A7E0-D6533D50C60F}" destId="{E71A425F-5752-48FA-B59F-65B66CA789F8}" srcOrd="0" destOrd="0" presId="urn:microsoft.com/office/officeart/2005/8/layout/lProcess3"/>
    <dgm:cxn modelId="{835A82A1-724A-4594-A2E5-06E965837271}" type="presOf" srcId="{FF6AA075-CF72-4530-8779-5ED2D2FA5738}" destId="{280176F4-58E0-41D9-B40F-7AD5D4EAE1F8}" srcOrd="0" destOrd="0" presId="urn:microsoft.com/office/officeart/2005/8/layout/lProcess3"/>
    <dgm:cxn modelId="{E93FCDEA-0940-40A8-89C6-01E6808AF9F9}" srcId="{EE75E397-6A6F-47A4-B06A-A9143D74293F}" destId="{E49FE90C-67F7-4C80-8AF0-5DBB0BDACCFD}" srcOrd="0" destOrd="0" parTransId="{868EEF5E-969B-4D02-BBB7-6AC37A232126}" sibTransId="{5EDB67F7-53AC-4044-89FE-96AE1D01E737}"/>
    <dgm:cxn modelId="{138C6312-C71E-4E9D-8F1B-81C04FD11B8D}" srcId="{EE75E397-6A6F-47A4-B06A-A9143D74293F}" destId="{C3E1C93E-D074-4F7D-AB05-7969153F5BD0}" srcOrd="2" destOrd="0" parTransId="{BE848088-2048-42E0-9B46-DC3249F7725F}" sibTransId="{1BD1ABB1-7F12-4FE8-96BE-CA867A279819}"/>
    <dgm:cxn modelId="{C21DCE9D-F11D-4051-AB23-8E07AFCD263F}" type="presOf" srcId="{A4BD031B-C547-4D32-9416-68EC7360ADAD}" destId="{BBACD82B-3AAE-48A0-A449-C9E36EEBFA51}" srcOrd="0" destOrd="0" presId="urn:microsoft.com/office/officeart/2005/8/layout/lProcess3"/>
    <dgm:cxn modelId="{735C589F-AECA-4BEA-B697-40A3BD0A8A73}" type="presOf" srcId="{55F18C7F-C613-4271-8445-D6D3C9F6D156}" destId="{DC9A3DA0-912D-42B3-8652-24D2CAAE273E}" srcOrd="0" destOrd="0" presId="urn:microsoft.com/office/officeart/2005/8/layout/lProcess3"/>
    <dgm:cxn modelId="{674840FF-C89A-4827-B318-2111DD60D366}" srcId="{EE75E397-6A6F-47A4-B06A-A9143D74293F}" destId="{55F18C7F-C613-4271-8445-D6D3C9F6D156}" srcOrd="1" destOrd="0" parTransId="{8FBF54A9-829B-47C0-923A-191FD0A4FBC3}" sibTransId="{43138038-6668-46DC-A717-F2CF496C0023}"/>
    <dgm:cxn modelId="{C3DD61F1-9276-4FF4-B7F4-8E20DDD2128C}" type="presOf" srcId="{CD42AB77-C13C-43C0-87A4-F39E77E62B12}" destId="{B833E6AE-2B7B-40CA-B486-C5BB582E034E}" srcOrd="0" destOrd="0" presId="urn:microsoft.com/office/officeart/2005/8/layout/lProcess3"/>
    <dgm:cxn modelId="{0D8FCE69-989F-4CEA-B2C7-C7C91528EB6D}" srcId="{E49FE90C-67F7-4C80-8AF0-5DBB0BDACCFD}" destId="{CD42AB77-C13C-43C0-87A4-F39E77E62B12}" srcOrd="1" destOrd="0" parTransId="{7D591546-C2A2-406B-A6D9-0A2B0F20AA14}" sibTransId="{36E90B25-E283-4A03-93E1-5EB2E4031DF8}"/>
    <dgm:cxn modelId="{6B31DAAE-9BC9-44A6-A2D5-B41CE444D08B}" type="presOf" srcId="{794057AC-03A4-4866-A49C-AFAE29C6536F}" destId="{195E5A7A-88D1-4A07-87F6-B873B8A9C561}" srcOrd="0" destOrd="0" presId="urn:microsoft.com/office/officeart/2005/8/layout/lProcess3"/>
    <dgm:cxn modelId="{7CFB0791-5FE1-4C35-A086-22FB9D80CAC2}" srcId="{E49FE90C-67F7-4C80-8AF0-5DBB0BDACCFD}" destId="{169F38E0-44F0-4DA1-A7E0-D6533D50C60F}" srcOrd="0" destOrd="0" parTransId="{CC9F07BB-E6D2-4197-8DAF-5017B7019FEB}" sibTransId="{B66203D8-BD0D-4AE6-B16A-2E92437C50B2}"/>
    <dgm:cxn modelId="{A40FE481-D151-4FEE-B705-6FEA2196F82F}" type="presParOf" srcId="{05BB988D-BEE1-409F-8535-F33CFC0728E7}" destId="{2E1965B5-F910-4BD7-AE8A-5F57FE6E5103}" srcOrd="0" destOrd="0" presId="urn:microsoft.com/office/officeart/2005/8/layout/lProcess3"/>
    <dgm:cxn modelId="{48DF79A6-5780-4046-B6B3-06D74522CB2E}" type="presParOf" srcId="{2E1965B5-F910-4BD7-AE8A-5F57FE6E5103}" destId="{9647A9C1-5FA4-43ED-802D-71D0EFAF3EEA}" srcOrd="0" destOrd="0" presId="urn:microsoft.com/office/officeart/2005/8/layout/lProcess3"/>
    <dgm:cxn modelId="{18A079EF-A6E6-4E31-B39F-C666EAFFDF71}" type="presParOf" srcId="{2E1965B5-F910-4BD7-AE8A-5F57FE6E5103}" destId="{DD5985C5-33FA-45ED-ADD2-20D1FC5E8964}" srcOrd="1" destOrd="0" presId="urn:microsoft.com/office/officeart/2005/8/layout/lProcess3"/>
    <dgm:cxn modelId="{AF047853-D8B1-436E-A9AB-A3F92ECA97B1}" type="presParOf" srcId="{2E1965B5-F910-4BD7-AE8A-5F57FE6E5103}" destId="{E71A425F-5752-48FA-B59F-65B66CA789F8}" srcOrd="2" destOrd="0" presId="urn:microsoft.com/office/officeart/2005/8/layout/lProcess3"/>
    <dgm:cxn modelId="{3FCB556F-3938-4A44-8CF6-2272B71CFD8B}" type="presParOf" srcId="{2E1965B5-F910-4BD7-AE8A-5F57FE6E5103}" destId="{7C3DE8F4-D2FD-4159-BD95-1DA31F5F0C6E}" srcOrd="3" destOrd="0" presId="urn:microsoft.com/office/officeart/2005/8/layout/lProcess3"/>
    <dgm:cxn modelId="{E3EF69E0-F558-4316-ADEE-B155D3D284B5}" type="presParOf" srcId="{2E1965B5-F910-4BD7-AE8A-5F57FE6E5103}" destId="{B833E6AE-2B7B-40CA-B486-C5BB582E034E}" srcOrd="4" destOrd="0" presId="urn:microsoft.com/office/officeart/2005/8/layout/lProcess3"/>
    <dgm:cxn modelId="{27A58B72-18DD-490A-A77A-0B109B4CB795}" type="presParOf" srcId="{05BB988D-BEE1-409F-8535-F33CFC0728E7}" destId="{49BD81CF-ED1F-4C7F-A211-01031EA31F09}" srcOrd="1" destOrd="0" presId="urn:microsoft.com/office/officeart/2005/8/layout/lProcess3"/>
    <dgm:cxn modelId="{A3AB030B-B53B-4CAD-9F71-04EDE77C4920}" type="presParOf" srcId="{05BB988D-BEE1-409F-8535-F33CFC0728E7}" destId="{D0EAB6B3-81F3-4C4C-8A91-B92CB5F669CB}" srcOrd="2" destOrd="0" presId="urn:microsoft.com/office/officeart/2005/8/layout/lProcess3"/>
    <dgm:cxn modelId="{044CF87A-D7C9-4EA7-993C-C4F5E2596A4F}" type="presParOf" srcId="{D0EAB6B3-81F3-4C4C-8A91-B92CB5F669CB}" destId="{DC9A3DA0-912D-42B3-8652-24D2CAAE273E}" srcOrd="0" destOrd="0" presId="urn:microsoft.com/office/officeart/2005/8/layout/lProcess3"/>
    <dgm:cxn modelId="{AB2A9573-1D27-492F-A59E-A88913508EEC}" type="presParOf" srcId="{D0EAB6B3-81F3-4C4C-8A91-B92CB5F669CB}" destId="{DC7B8585-215B-40FC-A7A5-DEF26F242A5D}" srcOrd="1" destOrd="0" presId="urn:microsoft.com/office/officeart/2005/8/layout/lProcess3"/>
    <dgm:cxn modelId="{DE4C84A7-6F44-4FD0-998A-B0E34B51C98C}" type="presParOf" srcId="{D0EAB6B3-81F3-4C4C-8A91-B92CB5F669CB}" destId="{BBACD82B-3AAE-48A0-A449-C9E36EEBFA51}" srcOrd="2" destOrd="0" presId="urn:microsoft.com/office/officeart/2005/8/layout/lProcess3"/>
    <dgm:cxn modelId="{DD17B1C5-B654-47F3-9893-D86CF8475C0B}" type="presParOf" srcId="{D0EAB6B3-81F3-4C4C-8A91-B92CB5F669CB}" destId="{FCB0F2AF-628A-4F37-B3B6-6468BDD000FD}" srcOrd="3" destOrd="0" presId="urn:microsoft.com/office/officeart/2005/8/layout/lProcess3"/>
    <dgm:cxn modelId="{77E8085A-6921-4D32-AA34-DDE62018AA18}" type="presParOf" srcId="{D0EAB6B3-81F3-4C4C-8A91-B92CB5F669CB}" destId="{280176F4-58E0-41D9-B40F-7AD5D4EAE1F8}" srcOrd="4" destOrd="0" presId="urn:microsoft.com/office/officeart/2005/8/layout/lProcess3"/>
    <dgm:cxn modelId="{ED89FC5D-D229-4ED3-8070-AE5090DB2640}" type="presParOf" srcId="{05BB988D-BEE1-409F-8535-F33CFC0728E7}" destId="{B288A858-439E-4323-B51D-1E2B2494B912}" srcOrd="3" destOrd="0" presId="urn:microsoft.com/office/officeart/2005/8/layout/lProcess3"/>
    <dgm:cxn modelId="{66EDE5B9-33B0-484A-B7EF-8AC3BFA11195}" type="presParOf" srcId="{05BB988D-BEE1-409F-8535-F33CFC0728E7}" destId="{014550ED-BBC8-47E9-820A-FA0640AA6EBB}" srcOrd="4" destOrd="0" presId="urn:microsoft.com/office/officeart/2005/8/layout/lProcess3"/>
    <dgm:cxn modelId="{6C793ED1-6FD5-4CCB-A858-B80EF1729E66}" type="presParOf" srcId="{014550ED-BBC8-47E9-820A-FA0640AA6EBB}" destId="{08F2D785-7674-46B4-93DC-F9C970E94858}" srcOrd="0" destOrd="0" presId="urn:microsoft.com/office/officeart/2005/8/layout/lProcess3"/>
    <dgm:cxn modelId="{347B016A-2386-4F71-83C0-294CC97E02DD}" type="presParOf" srcId="{014550ED-BBC8-47E9-820A-FA0640AA6EBB}" destId="{EF96B8CC-586B-4B1C-BF78-4C11E5BD51A2}" srcOrd="1" destOrd="0" presId="urn:microsoft.com/office/officeart/2005/8/layout/lProcess3"/>
    <dgm:cxn modelId="{A4DAB9B3-12A8-453D-8304-852E6BE45AA1}" type="presParOf" srcId="{014550ED-BBC8-47E9-820A-FA0640AA6EBB}" destId="{195E5A7A-88D1-4A07-87F6-B873B8A9C561}" srcOrd="2" destOrd="0" presId="urn:microsoft.com/office/officeart/2005/8/layout/lProcess3"/>
    <dgm:cxn modelId="{8D5A52AB-921F-4A56-9E23-0619EF071DA4}" type="presParOf" srcId="{014550ED-BBC8-47E9-820A-FA0640AA6EBB}" destId="{72C4722A-CC07-43EE-834C-A8E0AC9D2681}" srcOrd="3" destOrd="0" presId="urn:microsoft.com/office/officeart/2005/8/layout/lProcess3"/>
    <dgm:cxn modelId="{118114D5-9A64-44DF-96AD-6F8B540312F3}" type="presParOf" srcId="{014550ED-BBC8-47E9-820A-FA0640AA6EBB}" destId="{B7F13D72-D96A-41BA-85B8-7892FA4A3814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A5596D-1B9F-44FF-9527-2C5294E3639E}" type="doc">
      <dgm:prSet loTypeId="urn:microsoft.com/office/officeart/2005/8/layout/hierarchy3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88A6494E-CBB7-46DF-B323-D109852AE291}">
      <dgm:prSet custT="1"/>
      <dgm:spPr/>
      <dgm:t>
        <a:bodyPr/>
        <a:lstStyle/>
        <a:p>
          <a:pPr algn="ctr" rtl="0"/>
          <a:r>
            <a:rPr lang="tr-TR" sz="2600" dirty="0" smtClean="0"/>
            <a:t>Kanser </a:t>
          </a:r>
          <a:r>
            <a:rPr lang="tr-TR" sz="2600" dirty="0" err="1" smtClean="0"/>
            <a:t>anoreksi</a:t>
          </a:r>
          <a:r>
            <a:rPr lang="tr-TR" sz="2600" dirty="0" smtClean="0"/>
            <a:t> kaşeksi sendromu  	</a:t>
          </a:r>
          <a:endParaRPr lang="tr-TR" sz="2600" dirty="0"/>
        </a:p>
      </dgm:t>
    </dgm:pt>
    <dgm:pt modelId="{F260D64C-F78D-476F-8C86-CEC1AA0C8859}" type="parTrans" cxnId="{0A82902B-1ADC-4E90-88FE-DE26F71BD275}">
      <dgm:prSet/>
      <dgm:spPr/>
      <dgm:t>
        <a:bodyPr/>
        <a:lstStyle/>
        <a:p>
          <a:pPr algn="ctr"/>
          <a:endParaRPr lang="tr-TR"/>
        </a:p>
      </dgm:t>
    </dgm:pt>
    <dgm:pt modelId="{B0D1DB6F-DB36-4781-BE52-54970FE7CBAA}" type="sibTrans" cxnId="{0A82902B-1ADC-4E90-88FE-DE26F71BD275}">
      <dgm:prSet/>
      <dgm:spPr/>
      <dgm:t>
        <a:bodyPr/>
        <a:lstStyle/>
        <a:p>
          <a:pPr algn="ctr"/>
          <a:endParaRPr lang="tr-TR"/>
        </a:p>
      </dgm:t>
    </dgm:pt>
    <dgm:pt modelId="{0B7441AF-739C-4501-8156-FC23E8E3A32D}">
      <dgm:prSet/>
      <dgm:spPr/>
      <dgm:t>
        <a:bodyPr/>
        <a:lstStyle/>
        <a:p>
          <a:pPr algn="ctr" rtl="0"/>
          <a:r>
            <a:rPr lang="tr-TR" dirty="0" smtClean="0"/>
            <a:t>% 80</a:t>
          </a:r>
          <a:endParaRPr lang="tr-TR" dirty="0"/>
        </a:p>
      </dgm:t>
    </dgm:pt>
    <dgm:pt modelId="{F3BB5C51-AA40-4CB1-9926-A7A702B3C948}" type="parTrans" cxnId="{C150355E-AAA5-48C1-827F-C51F519A6E62}">
      <dgm:prSet/>
      <dgm:spPr/>
      <dgm:t>
        <a:bodyPr/>
        <a:lstStyle/>
        <a:p>
          <a:pPr algn="ctr"/>
          <a:endParaRPr lang="tr-TR"/>
        </a:p>
      </dgm:t>
    </dgm:pt>
    <dgm:pt modelId="{839E7443-045F-4EEB-A060-BC6609221E6C}" type="sibTrans" cxnId="{C150355E-AAA5-48C1-827F-C51F519A6E62}">
      <dgm:prSet/>
      <dgm:spPr/>
      <dgm:t>
        <a:bodyPr/>
        <a:lstStyle/>
        <a:p>
          <a:pPr algn="ctr"/>
          <a:endParaRPr lang="tr-TR"/>
        </a:p>
      </dgm:t>
    </dgm:pt>
    <dgm:pt modelId="{B9655017-2E03-4825-A197-1FD837476030}">
      <dgm:prSet custT="1"/>
      <dgm:spPr/>
      <dgm:t>
        <a:bodyPr/>
        <a:lstStyle/>
        <a:p>
          <a:pPr algn="ctr" rtl="0"/>
          <a:r>
            <a:rPr lang="tr-TR" sz="2600" dirty="0" smtClean="0"/>
            <a:t>Diyette değişiklik	</a:t>
          </a:r>
          <a:endParaRPr lang="tr-TR" sz="2600" dirty="0"/>
        </a:p>
      </dgm:t>
    </dgm:pt>
    <dgm:pt modelId="{6F4CF616-A737-403D-BCB8-0D71360833DB}" type="parTrans" cxnId="{F2E6530F-8FD3-40E2-8800-11CE88ABA964}">
      <dgm:prSet/>
      <dgm:spPr/>
      <dgm:t>
        <a:bodyPr/>
        <a:lstStyle/>
        <a:p>
          <a:pPr algn="ctr"/>
          <a:endParaRPr lang="tr-TR"/>
        </a:p>
      </dgm:t>
    </dgm:pt>
    <dgm:pt modelId="{DFAA4ABE-449D-4B4E-B345-1CAA6063DD82}" type="sibTrans" cxnId="{F2E6530F-8FD3-40E2-8800-11CE88ABA964}">
      <dgm:prSet/>
      <dgm:spPr/>
      <dgm:t>
        <a:bodyPr/>
        <a:lstStyle/>
        <a:p>
          <a:pPr algn="ctr"/>
          <a:endParaRPr lang="tr-TR"/>
        </a:p>
      </dgm:t>
    </dgm:pt>
    <dgm:pt modelId="{5953163F-FF9B-40E8-BDA1-A5FB26E5D7E4}">
      <dgm:prSet/>
      <dgm:spPr/>
      <dgm:t>
        <a:bodyPr/>
        <a:lstStyle/>
        <a:p>
          <a:pPr algn="ctr" rtl="0"/>
          <a:r>
            <a:rPr lang="tr-TR" dirty="0" smtClean="0"/>
            <a:t>kanserden  ölümlerde</a:t>
          </a:r>
          <a:endParaRPr lang="tr-TR" dirty="0"/>
        </a:p>
      </dgm:t>
    </dgm:pt>
    <dgm:pt modelId="{316F26CA-ADD2-4838-BCB0-E6F1A9C0BA98}" type="parTrans" cxnId="{665474CA-0B2E-49F5-848A-3B40ECC830CC}">
      <dgm:prSet/>
      <dgm:spPr/>
      <dgm:t>
        <a:bodyPr/>
        <a:lstStyle/>
        <a:p>
          <a:pPr algn="ctr"/>
          <a:endParaRPr lang="tr-TR"/>
        </a:p>
      </dgm:t>
    </dgm:pt>
    <dgm:pt modelId="{99B2CD8B-A11A-4460-AED4-147D60120452}" type="sibTrans" cxnId="{665474CA-0B2E-49F5-848A-3B40ECC830CC}">
      <dgm:prSet/>
      <dgm:spPr/>
      <dgm:t>
        <a:bodyPr/>
        <a:lstStyle/>
        <a:p>
          <a:pPr algn="ctr"/>
          <a:endParaRPr lang="tr-TR"/>
        </a:p>
      </dgm:t>
    </dgm:pt>
    <dgm:pt modelId="{AED3CFA5-BFB8-4E39-8FC1-CCB1A868D7A1}">
      <dgm:prSet/>
      <dgm:spPr/>
      <dgm:t>
        <a:bodyPr/>
        <a:lstStyle/>
        <a:p>
          <a:pPr algn="ctr" rtl="0"/>
          <a:r>
            <a:rPr lang="tr-TR" dirty="0" smtClean="0"/>
            <a:t>tüm kanser türlerinde</a:t>
          </a:r>
          <a:endParaRPr lang="tr-TR" dirty="0"/>
        </a:p>
      </dgm:t>
    </dgm:pt>
    <dgm:pt modelId="{A0442814-C0E8-4267-8403-252657EE562D}" type="parTrans" cxnId="{C24AE600-8F3D-4BE6-B604-0BF7FEF8C2DE}">
      <dgm:prSet/>
      <dgm:spPr/>
      <dgm:t>
        <a:bodyPr/>
        <a:lstStyle/>
        <a:p>
          <a:pPr algn="ctr"/>
          <a:endParaRPr lang="tr-TR"/>
        </a:p>
      </dgm:t>
    </dgm:pt>
    <dgm:pt modelId="{00144D51-655E-4A22-825C-E2E60F264629}" type="sibTrans" cxnId="{C24AE600-8F3D-4BE6-B604-0BF7FEF8C2DE}">
      <dgm:prSet/>
      <dgm:spPr/>
      <dgm:t>
        <a:bodyPr/>
        <a:lstStyle/>
        <a:p>
          <a:pPr algn="ctr"/>
          <a:endParaRPr lang="tr-TR"/>
        </a:p>
      </dgm:t>
    </dgm:pt>
    <dgm:pt modelId="{295E2D0C-1382-44DA-9BF1-E8D33F101A19}">
      <dgm:prSet/>
      <dgm:spPr/>
      <dgm:t>
        <a:bodyPr/>
        <a:lstStyle/>
        <a:p>
          <a:pPr algn="ctr" rtl="0"/>
          <a:r>
            <a:rPr lang="tr-TR" dirty="0" smtClean="0"/>
            <a:t>%30 </a:t>
          </a:r>
          <a:r>
            <a:rPr lang="tr-TR" dirty="0" smtClean="0">
              <a:latin typeface="Calibri"/>
            </a:rPr>
            <a:t>↓</a:t>
          </a:r>
          <a:endParaRPr lang="tr-TR" dirty="0"/>
        </a:p>
      </dgm:t>
    </dgm:pt>
    <dgm:pt modelId="{6BECF4D5-8504-4328-934C-299A7F87F025}" type="parTrans" cxnId="{58A04C12-215F-4A43-91C2-D1802A8DF0EB}">
      <dgm:prSet/>
      <dgm:spPr/>
      <dgm:t>
        <a:bodyPr/>
        <a:lstStyle/>
        <a:p>
          <a:pPr algn="ctr"/>
          <a:endParaRPr lang="tr-TR"/>
        </a:p>
      </dgm:t>
    </dgm:pt>
    <dgm:pt modelId="{FCA3A966-0A85-4239-B8F6-E6CA3881B958}" type="sibTrans" cxnId="{58A04C12-215F-4A43-91C2-D1802A8DF0EB}">
      <dgm:prSet/>
      <dgm:spPr/>
      <dgm:t>
        <a:bodyPr/>
        <a:lstStyle/>
        <a:p>
          <a:pPr algn="ctr"/>
          <a:endParaRPr lang="tr-TR"/>
        </a:p>
      </dgm:t>
    </dgm:pt>
    <dgm:pt modelId="{C033CAAB-1EB2-445B-973A-426B8EE6B92E}" type="pres">
      <dgm:prSet presAssocID="{E2A5596D-1B9F-44FF-9527-2C5294E3639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F41A8DCC-C318-4743-8CAF-AAF0594A134A}" type="pres">
      <dgm:prSet presAssocID="{88A6494E-CBB7-46DF-B323-D109852AE291}" presName="root" presStyleCnt="0"/>
      <dgm:spPr/>
      <dgm:t>
        <a:bodyPr/>
        <a:lstStyle/>
        <a:p>
          <a:endParaRPr lang="tr-TR"/>
        </a:p>
      </dgm:t>
    </dgm:pt>
    <dgm:pt modelId="{58E9F00C-FD39-4DA4-868A-0BD2F9071AA7}" type="pres">
      <dgm:prSet presAssocID="{88A6494E-CBB7-46DF-B323-D109852AE291}" presName="rootComposite" presStyleCnt="0"/>
      <dgm:spPr/>
      <dgm:t>
        <a:bodyPr/>
        <a:lstStyle/>
        <a:p>
          <a:endParaRPr lang="tr-TR"/>
        </a:p>
      </dgm:t>
    </dgm:pt>
    <dgm:pt modelId="{789F163F-3C48-46B1-B89B-8A3C08963C04}" type="pres">
      <dgm:prSet presAssocID="{88A6494E-CBB7-46DF-B323-D109852AE291}" presName="rootText" presStyleLbl="node1" presStyleIdx="0" presStyleCnt="2"/>
      <dgm:spPr/>
      <dgm:t>
        <a:bodyPr/>
        <a:lstStyle/>
        <a:p>
          <a:endParaRPr lang="tr-TR"/>
        </a:p>
      </dgm:t>
    </dgm:pt>
    <dgm:pt modelId="{7C20A139-DE49-4997-A19B-DE6E6F344C08}" type="pres">
      <dgm:prSet presAssocID="{88A6494E-CBB7-46DF-B323-D109852AE291}" presName="rootConnector" presStyleLbl="node1" presStyleIdx="0" presStyleCnt="2"/>
      <dgm:spPr/>
      <dgm:t>
        <a:bodyPr/>
        <a:lstStyle/>
        <a:p>
          <a:endParaRPr lang="tr-TR"/>
        </a:p>
      </dgm:t>
    </dgm:pt>
    <dgm:pt modelId="{AE9498C1-50D5-4FD0-BB2D-32A2DB736927}" type="pres">
      <dgm:prSet presAssocID="{88A6494E-CBB7-46DF-B323-D109852AE291}" presName="childShape" presStyleCnt="0"/>
      <dgm:spPr/>
      <dgm:t>
        <a:bodyPr/>
        <a:lstStyle/>
        <a:p>
          <a:endParaRPr lang="tr-TR"/>
        </a:p>
      </dgm:t>
    </dgm:pt>
    <dgm:pt modelId="{BDFE3896-187E-4ED7-BECF-0BCFF9597117}" type="pres">
      <dgm:prSet presAssocID="{316F26CA-ADD2-4838-BCB0-E6F1A9C0BA98}" presName="Name13" presStyleLbl="parChTrans1D2" presStyleIdx="0" presStyleCnt="4"/>
      <dgm:spPr/>
      <dgm:t>
        <a:bodyPr/>
        <a:lstStyle/>
        <a:p>
          <a:endParaRPr lang="tr-TR"/>
        </a:p>
      </dgm:t>
    </dgm:pt>
    <dgm:pt modelId="{02BEC78F-AA2F-495B-93E8-5D43DDA4F38A}" type="pres">
      <dgm:prSet presAssocID="{5953163F-FF9B-40E8-BDA1-A5FB26E5D7E4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76E366-7B19-419C-B3DE-A33067D06AF8}" type="pres">
      <dgm:prSet presAssocID="{F3BB5C51-AA40-4CB1-9926-A7A702B3C948}" presName="Name13" presStyleLbl="parChTrans1D2" presStyleIdx="1" presStyleCnt="4"/>
      <dgm:spPr/>
      <dgm:t>
        <a:bodyPr/>
        <a:lstStyle/>
        <a:p>
          <a:endParaRPr lang="tr-TR"/>
        </a:p>
      </dgm:t>
    </dgm:pt>
    <dgm:pt modelId="{B681CF79-DEC9-422B-AE1A-8459AA7CD464}" type="pres">
      <dgm:prSet presAssocID="{0B7441AF-739C-4501-8156-FC23E8E3A32D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348E8C-0180-4047-9E67-43B7A76B065C}" type="pres">
      <dgm:prSet presAssocID="{B9655017-2E03-4825-A197-1FD837476030}" presName="root" presStyleCnt="0"/>
      <dgm:spPr/>
      <dgm:t>
        <a:bodyPr/>
        <a:lstStyle/>
        <a:p>
          <a:endParaRPr lang="tr-TR"/>
        </a:p>
      </dgm:t>
    </dgm:pt>
    <dgm:pt modelId="{C1A593FA-37B2-434D-8A5A-8EC215438F95}" type="pres">
      <dgm:prSet presAssocID="{B9655017-2E03-4825-A197-1FD837476030}" presName="rootComposite" presStyleCnt="0"/>
      <dgm:spPr/>
      <dgm:t>
        <a:bodyPr/>
        <a:lstStyle/>
        <a:p>
          <a:endParaRPr lang="tr-TR"/>
        </a:p>
      </dgm:t>
    </dgm:pt>
    <dgm:pt modelId="{21024A59-B5BD-4748-96DD-D413D1AA2897}" type="pres">
      <dgm:prSet presAssocID="{B9655017-2E03-4825-A197-1FD837476030}" presName="rootText" presStyleLbl="node1" presStyleIdx="1" presStyleCnt="2"/>
      <dgm:spPr/>
      <dgm:t>
        <a:bodyPr/>
        <a:lstStyle/>
        <a:p>
          <a:endParaRPr lang="tr-TR"/>
        </a:p>
      </dgm:t>
    </dgm:pt>
    <dgm:pt modelId="{3DD7411B-2E15-4428-8B5F-151A8993DA0A}" type="pres">
      <dgm:prSet presAssocID="{B9655017-2E03-4825-A197-1FD837476030}" presName="rootConnector" presStyleLbl="node1" presStyleIdx="1" presStyleCnt="2"/>
      <dgm:spPr/>
      <dgm:t>
        <a:bodyPr/>
        <a:lstStyle/>
        <a:p>
          <a:endParaRPr lang="tr-TR"/>
        </a:p>
      </dgm:t>
    </dgm:pt>
    <dgm:pt modelId="{90416100-8B07-46C4-95ED-B74F08D277AF}" type="pres">
      <dgm:prSet presAssocID="{B9655017-2E03-4825-A197-1FD837476030}" presName="childShape" presStyleCnt="0"/>
      <dgm:spPr/>
      <dgm:t>
        <a:bodyPr/>
        <a:lstStyle/>
        <a:p>
          <a:endParaRPr lang="tr-TR"/>
        </a:p>
      </dgm:t>
    </dgm:pt>
    <dgm:pt modelId="{39006917-93B3-49A4-8CCA-667361C7BC8D}" type="pres">
      <dgm:prSet presAssocID="{A0442814-C0E8-4267-8403-252657EE562D}" presName="Name13" presStyleLbl="parChTrans1D2" presStyleIdx="2" presStyleCnt="4"/>
      <dgm:spPr/>
      <dgm:t>
        <a:bodyPr/>
        <a:lstStyle/>
        <a:p>
          <a:endParaRPr lang="tr-TR"/>
        </a:p>
      </dgm:t>
    </dgm:pt>
    <dgm:pt modelId="{50D310F7-0EE7-497A-983B-8B9CCF6C9084}" type="pres">
      <dgm:prSet presAssocID="{AED3CFA5-BFB8-4E39-8FC1-CCB1A868D7A1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2C05F2-C276-49E0-B73B-D9A274C81C4B}" type="pres">
      <dgm:prSet presAssocID="{6BECF4D5-8504-4328-934C-299A7F87F025}" presName="Name13" presStyleLbl="parChTrans1D2" presStyleIdx="3" presStyleCnt="4"/>
      <dgm:spPr/>
      <dgm:t>
        <a:bodyPr/>
        <a:lstStyle/>
        <a:p>
          <a:endParaRPr lang="tr-TR"/>
        </a:p>
      </dgm:t>
    </dgm:pt>
    <dgm:pt modelId="{05E82C96-5D7D-4AFA-920B-F6F1EB26A2C0}" type="pres">
      <dgm:prSet presAssocID="{295E2D0C-1382-44DA-9BF1-E8D33F101A19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2E6530F-8FD3-40E2-8800-11CE88ABA964}" srcId="{E2A5596D-1B9F-44FF-9527-2C5294E3639E}" destId="{B9655017-2E03-4825-A197-1FD837476030}" srcOrd="1" destOrd="0" parTransId="{6F4CF616-A737-403D-BCB8-0D71360833DB}" sibTransId="{DFAA4ABE-449D-4B4E-B345-1CAA6063DD82}"/>
    <dgm:cxn modelId="{27571754-A909-4657-A32A-BF9F08D3ACBA}" type="presOf" srcId="{6BECF4D5-8504-4328-934C-299A7F87F025}" destId="{7F2C05F2-C276-49E0-B73B-D9A274C81C4B}" srcOrd="0" destOrd="0" presId="urn:microsoft.com/office/officeart/2005/8/layout/hierarchy3"/>
    <dgm:cxn modelId="{0A82902B-1ADC-4E90-88FE-DE26F71BD275}" srcId="{E2A5596D-1B9F-44FF-9527-2C5294E3639E}" destId="{88A6494E-CBB7-46DF-B323-D109852AE291}" srcOrd="0" destOrd="0" parTransId="{F260D64C-F78D-476F-8C86-CEC1AA0C8859}" sibTransId="{B0D1DB6F-DB36-4781-BE52-54970FE7CBAA}"/>
    <dgm:cxn modelId="{82B369D7-BC6A-42DC-A93D-0808D77705C4}" type="presOf" srcId="{E2A5596D-1B9F-44FF-9527-2C5294E3639E}" destId="{C033CAAB-1EB2-445B-973A-426B8EE6B92E}" srcOrd="0" destOrd="0" presId="urn:microsoft.com/office/officeart/2005/8/layout/hierarchy3"/>
    <dgm:cxn modelId="{AAF5BC3B-2E63-4888-9597-CB17C17D9A3E}" type="presOf" srcId="{F3BB5C51-AA40-4CB1-9926-A7A702B3C948}" destId="{3076E366-7B19-419C-B3DE-A33067D06AF8}" srcOrd="0" destOrd="0" presId="urn:microsoft.com/office/officeart/2005/8/layout/hierarchy3"/>
    <dgm:cxn modelId="{83940579-08F4-45AC-B245-32758E95B553}" type="presOf" srcId="{5953163F-FF9B-40E8-BDA1-A5FB26E5D7E4}" destId="{02BEC78F-AA2F-495B-93E8-5D43DDA4F38A}" srcOrd="0" destOrd="0" presId="urn:microsoft.com/office/officeart/2005/8/layout/hierarchy3"/>
    <dgm:cxn modelId="{DE5B6555-7943-4ED2-B3D4-D353A6DF2CCE}" type="presOf" srcId="{316F26CA-ADD2-4838-BCB0-E6F1A9C0BA98}" destId="{BDFE3896-187E-4ED7-BECF-0BCFF9597117}" srcOrd="0" destOrd="0" presId="urn:microsoft.com/office/officeart/2005/8/layout/hierarchy3"/>
    <dgm:cxn modelId="{C24AE600-8F3D-4BE6-B604-0BF7FEF8C2DE}" srcId="{B9655017-2E03-4825-A197-1FD837476030}" destId="{AED3CFA5-BFB8-4E39-8FC1-CCB1A868D7A1}" srcOrd="0" destOrd="0" parTransId="{A0442814-C0E8-4267-8403-252657EE562D}" sibTransId="{00144D51-655E-4A22-825C-E2E60F264629}"/>
    <dgm:cxn modelId="{9E74BCF8-BD8D-464B-8F80-725024A9A07D}" type="presOf" srcId="{295E2D0C-1382-44DA-9BF1-E8D33F101A19}" destId="{05E82C96-5D7D-4AFA-920B-F6F1EB26A2C0}" srcOrd="0" destOrd="0" presId="urn:microsoft.com/office/officeart/2005/8/layout/hierarchy3"/>
    <dgm:cxn modelId="{2CAA7B99-BB97-4270-9AD5-6E920CEA3A6E}" type="presOf" srcId="{AED3CFA5-BFB8-4E39-8FC1-CCB1A868D7A1}" destId="{50D310F7-0EE7-497A-983B-8B9CCF6C9084}" srcOrd="0" destOrd="0" presId="urn:microsoft.com/office/officeart/2005/8/layout/hierarchy3"/>
    <dgm:cxn modelId="{58A04C12-215F-4A43-91C2-D1802A8DF0EB}" srcId="{B9655017-2E03-4825-A197-1FD837476030}" destId="{295E2D0C-1382-44DA-9BF1-E8D33F101A19}" srcOrd="1" destOrd="0" parTransId="{6BECF4D5-8504-4328-934C-299A7F87F025}" sibTransId="{FCA3A966-0A85-4239-B8F6-E6CA3881B958}"/>
    <dgm:cxn modelId="{2AE0524C-EED1-4584-BB53-A81D0D2EE7AC}" type="presOf" srcId="{88A6494E-CBB7-46DF-B323-D109852AE291}" destId="{7C20A139-DE49-4997-A19B-DE6E6F344C08}" srcOrd="1" destOrd="0" presId="urn:microsoft.com/office/officeart/2005/8/layout/hierarchy3"/>
    <dgm:cxn modelId="{DC44925D-F2ED-43D5-94FB-9E1A1740AD31}" type="presOf" srcId="{B9655017-2E03-4825-A197-1FD837476030}" destId="{3DD7411B-2E15-4428-8B5F-151A8993DA0A}" srcOrd="1" destOrd="0" presId="urn:microsoft.com/office/officeart/2005/8/layout/hierarchy3"/>
    <dgm:cxn modelId="{E373F35F-7412-4AB5-A1D9-5D1390EE5E86}" type="presOf" srcId="{0B7441AF-739C-4501-8156-FC23E8E3A32D}" destId="{B681CF79-DEC9-422B-AE1A-8459AA7CD464}" srcOrd="0" destOrd="0" presId="urn:microsoft.com/office/officeart/2005/8/layout/hierarchy3"/>
    <dgm:cxn modelId="{C150355E-AAA5-48C1-827F-C51F519A6E62}" srcId="{88A6494E-CBB7-46DF-B323-D109852AE291}" destId="{0B7441AF-739C-4501-8156-FC23E8E3A32D}" srcOrd="1" destOrd="0" parTransId="{F3BB5C51-AA40-4CB1-9926-A7A702B3C948}" sibTransId="{839E7443-045F-4EEB-A060-BC6609221E6C}"/>
    <dgm:cxn modelId="{60344D19-1D17-4F48-BB89-CD95ADDD45D8}" type="presOf" srcId="{A0442814-C0E8-4267-8403-252657EE562D}" destId="{39006917-93B3-49A4-8CCA-667361C7BC8D}" srcOrd="0" destOrd="0" presId="urn:microsoft.com/office/officeart/2005/8/layout/hierarchy3"/>
    <dgm:cxn modelId="{665474CA-0B2E-49F5-848A-3B40ECC830CC}" srcId="{88A6494E-CBB7-46DF-B323-D109852AE291}" destId="{5953163F-FF9B-40E8-BDA1-A5FB26E5D7E4}" srcOrd="0" destOrd="0" parTransId="{316F26CA-ADD2-4838-BCB0-E6F1A9C0BA98}" sibTransId="{99B2CD8B-A11A-4460-AED4-147D60120452}"/>
    <dgm:cxn modelId="{162A3B68-8C8F-495B-B535-2718F9E82102}" type="presOf" srcId="{88A6494E-CBB7-46DF-B323-D109852AE291}" destId="{789F163F-3C48-46B1-B89B-8A3C08963C04}" srcOrd="0" destOrd="0" presId="urn:microsoft.com/office/officeart/2005/8/layout/hierarchy3"/>
    <dgm:cxn modelId="{A107FDB2-12CD-4A72-B36B-53F2E889A378}" type="presOf" srcId="{B9655017-2E03-4825-A197-1FD837476030}" destId="{21024A59-B5BD-4748-96DD-D413D1AA2897}" srcOrd="0" destOrd="0" presId="urn:microsoft.com/office/officeart/2005/8/layout/hierarchy3"/>
    <dgm:cxn modelId="{9013E5CB-6D42-408D-BAFD-C2DF640F462E}" type="presParOf" srcId="{C033CAAB-1EB2-445B-973A-426B8EE6B92E}" destId="{F41A8DCC-C318-4743-8CAF-AAF0594A134A}" srcOrd="0" destOrd="0" presId="urn:microsoft.com/office/officeart/2005/8/layout/hierarchy3"/>
    <dgm:cxn modelId="{D95137F7-9BA2-4F79-8DFB-ABC9F0DF9070}" type="presParOf" srcId="{F41A8DCC-C318-4743-8CAF-AAF0594A134A}" destId="{58E9F00C-FD39-4DA4-868A-0BD2F9071AA7}" srcOrd="0" destOrd="0" presId="urn:microsoft.com/office/officeart/2005/8/layout/hierarchy3"/>
    <dgm:cxn modelId="{5929959C-DE85-4B2A-A14A-DF61B7865141}" type="presParOf" srcId="{58E9F00C-FD39-4DA4-868A-0BD2F9071AA7}" destId="{789F163F-3C48-46B1-B89B-8A3C08963C04}" srcOrd="0" destOrd="0" presId="urn:microsoft.com/office/officeart/2005/8/layout/hierarchy3"/>
    <dgm:cxn modelId="{A8B639FB-9DED-4ECF-8DF1-52EC3320AE35}" type="presParOf" srcId="{58E9F00C-FD39-4DA4-868A-0BD2F9071AA7}" destId="{7C20A139-DE49-4997-A19B-DE6E6F344C08}" srcOrd="1" destOrd="0" presId="urn:microsoft.com/office/officeart/2005/8/layout/hierarchy3"/>
    <dgm:cxn modelId="{9C21F07F-74E1-4352-8724-402C1E769245}" type="presParOf" srcId="{F41A8DCC-C318-4743-8CAF-AAF0594A134A}" destId="{AE9498C1-50D5-4FD0-BB2D-32A2DB736927}" srcOrd="1" destOrd="0" presId="urn:microsoft.com/office/officeart/2005/8/layout/hierarchy3"/>
    <dgm:cxn modelId="{E30DDA92-AC1B-452F-A466-1A20F2D6597B}" type="presParOf" srcId="{AE9498C1-50D5-4FD0-BB2D-32A2DB736927}" destId="{BDFE3896-187E-4ED7-BECF-0BCFF9597117}" srcOrd="0" destOrd="0" presId="urn:microsoft.com/office/officeart/2005/8/layout/hierarchy3"/>
    <dgm:cxn modelId="{00DC9EA0-BDD4-443D-AE53-CF428BAB8C1B}" type="presParOf" srcId="{AE9498C1-50D5-4FD0-BB2D-32A2DB736927}" destId="{02BEC78F-AA2F-495B-93E8-5D43DDA4F38A}" srcOrd="1" destOrd="0" presId="urn:microsoft.com/office/officeart/2005/8/layout/hierarchy3"/>
    <dgm:cxn modelId="{99E372A3-E1CF-4834-979A-3072B3453633}" type="presParOf" srcId="{AE9498C1-50D5-4FD0-BB2D-32A2DB736927}" destId="{3076E366-7B19-419C-B3DE-A33067D06AF8}" srcOrd="2" destOrd="0" presId="urn:microsoft.com/office/officeart/2005/8/layout/hierarchy3"/>
    <dgm:cxn modelId="{FE64698B-F993-4499-AF71-CF7AADFE298A}" type="presParOf" srcId="{AE9498C1-50D5-4FD0-BB2D-32A2DB736927}" destId="{B681CF79-DEC9-422B-AE1A-8459AA7CD464}" srcOrd="3" destOrd="0" presId="urn:microsoft.com/office/officeart/2005/8/layout/hierarchy3"/>
    <dgm:cxn modelId="{0858A04E-ADAF-46E3-8185-E1E30F5F4E85}" type="presParOf" srcId="{C033CAAB-1EB2-445B-973A-426B8EE6B92E}" destId="{9E348E8C-0180-4047-9E67-43B7A76B065C}" srcOrd="1" destOrd="0" presId="urn:microsoft.com/office/officeart/2005/8/layout/hierarchy3"/>
    <dgm:cxn modelId="{803C1809-CE0F-42B5-86CE-DF201E1A0DB2}" type="presParOf" srcId="{9E348E8C-0180-4047-9E67-43B7A76B065C}" destId="{C1A593FA-37B2-434D-8A5A-8EC215438F95}" srcOrd="0" destOrd="0" presId="urn:microsoft.com/office/officeart/2005/8/layout/hierarchy3"/>
    <dgm:cxn modelId="{AEC2E3E6-9D43-49FA-BDCC-B6C99EB024FE}" type="presParOf" srcId="{C1A593FA-37B2-434D-8A5A-8EC215438F95}" destId="{21024A59-B5BD-4748-96DD-D413D1AA2897}" srcOrd="0" destOrd="0" presId="urn:microsoft.com/office/officeart/2005/8/layout/hierarchy3"/>
    <dgm:cxn modelId="{489D2CD7-93B6-490F-8531-8B54E11D10BC}" type="presParOf" srcId="{C1A593FA-37B2-434D-8A5A-8EC215438F95}" destId="{3DD7411B-2E15-4428-8B5F-151A8993DA0A}" srcOrd="1" destOrd="0" presId="urn:microsoft.com/office/officeart/2005/8/layout/hierarchy3"/>
    <dgm:cxn modelId="{4A130081-C1AD-4A93-800E-02D261470267}" type="presParOf" srcId="{9E348E8C-0180-4047-9E67-43B7A76B065C}" destId="{90416100-8B07-46C4-95ED-B74F08D277AF}" srcOrd="1" destOrd="0" presId="urn:microsoft.com/office/officeart/2005/8/layout/hierarchy3"/>
    <dgm:cxn modelId="{C37CA5E2-E30C-44CB-B0BD-4EEF06D7B876}" type="presParOf" srcId="{90416100-8B07-46C4-95ED-B74F08D277AF}" destId="{39006917-93B3-49A4-8CCA-667361C7BC8D}" srcOrd="0" destOrd="0" presId="urn:microsoft.com/office/officeart/2005/8/layout/hierarchy3"/>
    <dgm:cxn modelId="{F07782FE-545F-42DA-A504-1BCBDDB64DC9}" type="presParOf" srcId="{90416100-8B07-46C4-95ED-B74F08D277AF}" destId="{50D310F7-0EE7-497A-983B-8B9CCF6C9084}" srcOrd="1" destOrd="0" presId="urn:microsoft.com/office/officeart/2005/8/layout/hierarchy3"/>
    <dgm:cxn modelId="{51AAC333-8D68-45B7-916F-0D9F187D7F40}" type="presParOf" srcId="{90416100-8B07-46C4-95ED-B74F08D277AF}" destId="{7F2C05F2-C276-49E0-B73B-D9A274C81C4B}" srcOrd="2" destOrd="0" presId="urn:microsoft.com/office/officeart/2005/8/layout/hierarchy3"/>
    <dgm:cxn modelId="{82707FC2-0B13-4753-9FDA-3B08EA696A4E}" type="presParOf" srcId="{90416100-8B07-46C4-95ED-B74F08D277AF}" destId="{05E82C96-5D7D-4AFA-920B-F6F1EB26A2C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BABC46-F302-4DBB-B6C5-E98779DCB2BB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25EDB2BC-E131-4C30-818B-6253A661D15E}">
      <dgm:prSet custT="1"/>
      <dgm:spPr/>
      <dgm:t>
        <a:bodyPr/>
        <a:lstStyle/>
        <a:p>
          <a:pPr algn="ctr" rtl="0"/>
          <a:r>
            <a:rPr lang="tr-TR" sz="2800" dirty="0" smtClean="0"/>
            <a:t>Enerjinin %50-60’ı kadar alımı önerilmektedir.</a:t>
          </a:r>
          <a:endParaRPr lang="tr-TR" sz="2800" dirty="0"/>
        </a:p>
      </dgm:t>
    </dgm:pt>
    <dgm:pt modelId="{46C1085D-A56D-4CAD-8578-D7EDA02C2416}" type="parTrans" cxnId="{BE881B5A-D2A4-44E4-BBE9-EB42D48821EB}">
      <dgm:prSet/>
      <dgm:spPr/>
      <dgm:t>
        <a:bodyPr/>
        <a:lstStyle/>
        <a:p>
          <a:pPr algn="ctr"/>
          <a:endParaRPr lang="tr-TR"/>
        </a:p>
      </dgm:t>
    </dgm:pt>
    <dgm:pt modelId="{0884BB30-E4B7-4642-B508-54CF51AB0FDD}" type="sibTrans" cxnId="{BE881B5A-D2A4-44E4-BBE9-EB42D48821EB}">
      <dgm:prSet/>
      <dgm:spPr/>
      <dgm:t>
        <a:bodyPr/>
        <a:lstStyle/>
        <a:p>
          <a:pPr algn="ctr"/>
          <a:endParaRPr lang="tr-TR"/>
        </a:p>
      </dgm:t>
    </dgm:pt>
    <dgm:pt modelId="{5DE11E83-F417-465D-8D85-B49A7C6A06AE}" type="pres">
      <dgm:prSet presAssocID="{68BABC46-F302-4DBB-B6C5-E98779DCB2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2994F0F-BC8E-46D2-82F5-E4FD6B35D5B1}" type="pres">
      <dgm:prSet presAssocID="{25EDB2BC-E131-4C30-818B-6253A661D15E}" presName="parentText" presStyleLbl="node1" presStyleIdx="0" presStyleCnt="1" custScaleY="60819" custLinFactY="-6756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E881B5A-D2A4-44E4-BBE9-EB42D48821EB}" srcId="{68BABC46-F302-4DBB-B6C5-E98779DCB2BB}" destId="{25EDB2BC-E131-4C30-818B-6253A661D15E}" srcOrd="0" destOrd="0" parTransId="{46C1085D-A56D-4CAD-8578-D7EDA02C2416}" sibTransId="{0884BB30-E4B7-4642-B508-54CF51AB0FDD}"/>
    <dgm:cxn modelId="{7BA6ADE5-CE31-45C5-B6E8-699DA4107E2C}" type="presOf" srcId="{68BABC46-F302-4DBB-B6C5-E98779DCB2BB}" destId="{5DE11E83-F417-465D-8D85-B49A7C6A06AE}" srcOrd="0" destOrd="0" presId="urn:microsoft.com/office/officeart/2005/8/layout/vList2"/>
    <dgm:cxn modelId="{0BB65F77-ECCC-4646-93CF-2D28DF2B1FE9}" type="presOf" srcId="{25EDB2BC-E131-4C30-818B-6253A661D15E}" destId="{72994F0F-BC8E-46D2-82F5-E4FD6B35D5B1}" srcOrd="0" destOrd="0" presId="urn:microsoft.com/office/officeart/2005/8/layout/vList2"/>
    <dgm:cxn modelId="{271827D3-C8D8-49CC-8195-67FB8147F29B}" type="presParOf" srcId="{5DE11E83-F417-465D-8D85-B49A7C6A06AE}" destId="{72994F0F-BC8E-46D2-82F5-E4FD6B35D5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D27396-5E32-4C3A-A079-C2741DFDD0CD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0EEAF1A7-2832-46C6-8D65-E50BFDC64FB8}">
      <dgm:prSet/>
      <dgm:spPr/>
      <dgm:t>
        <a:bodyPr/>
        <a:lstStyle/>
        <a:p>
          <a:pPr algn="ctr" rtl="0"/>
          <a:r>
            <a:rPr lang="tr-TR" dirty="0" smtClean="0"/>
            <a:t>Düşük sebze ve meyve tüketimi gösteren bireylerde kanser görülme riskinin, yüksek tüketim gösterenlere göre 2 kat fazla olduğu gösterilmiştir. </a:t>
          </a:r>
          <a:endParaRPr lang="tr-TR" dirty="0"/>
        </a:p>
      </dgm:t>
    </dgm:pt>
    <dgm:pt modelId="{6EFCE307-36A2-42D1-A1D3-275C57901F33}" type="parTrans" cxnId="{42B84588-0FFA-4B2D-9EE1-549F1F909599}">
      <dgm:prSet/>
      <dgm:spPr/>
      <dgm:t>
        <a:bodyPr/>
        <a:lstStyle/>
        <a:p>
          <a:pPr algn="ctr"/>
          <a:endParaRPr lang="tr-TR"/>
        </a:p>
      </dgm:t>
    </dgm:pt>
    <dgm:pt modelId="{BFE50B9D-1643-4A56-BD73-5A4060F164D9}" type="sibTrans" cxnId="{42B84588-0FFA-4B2D-9EE1-549F1F909599}">
      <dgm:prSet/>
      <dgm:spPr/>
      <dgm:t>
        <a:bodyPr/>
        <a:lstStyle/>
        <a:p>
          <a:pPr algn="ctr"/>
          <a:endParaRPr lang="tr-TR"/>
        </a:p>
      </dgm:t>
    </dgm:pt>
    <dgm:pt modelId="{E8D80EFE-3510-469C-BD77-32D5FFCE3FD4}" type="pres">
      <dgm:prSet presAssocID="{EFD27396-5E32-4C3A-A079-C2741DFDD0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1F4BDD2-CA20-4573-9A92-A89861EF6C48}" type="pres">
      <dgm:prSet presAssocID="{0EEAF1A7-2832-46C6-8D65-E50BFDC64FB8}" presName="parentText" presStyleLbl="node1" presStyleIdx="0" presStyleCnt="1" custScaleY="4290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3A9E55C-735C-4A1C-9689-92AFD6F541EA}" type="presOf" srcId="{EFD27396-5E32-4C3A-A079-C2741DFDD0CD}" destId="{E8D80EFE-3510-469C-BD77-32D5FFCE3FD4}" srcOrd="0" destOrd="0" presId="urn:microsoft.com/office/officeart/2005/8/layout/vList2"/>
    <dgm:cxn modelId="{DF92E2D9-9534-4CC8-99C2-2950D04DA7C3}" type="presOf" srcId="{0EEAF1A7-2832-46C6-8D65-E50BFDC64FB8}" destId="{C1F4BDD2-CA20-4573-9A92-A89861EF6C48}" srcOrd="0" destOrd="0" presId="urn:microsoft.com/office/officeart/2005/8/layout/vList2"/>
    <dgm:cxn modelId="{42B84588-0FFA-4B2D-9EE1-549F1F909599}" srcId="{EFD27396-5E32-4C3A-A079-C2741DFDD0CD}" destId="{0EEAF1A7-2832-46C6-8D65-E50BFDC64FB8}" srcOrd="0" destOrd="0" parTransId="{6EFCE307-36A2-42D1-A1D3-275C57901F33}" sibTransId="{BFE50B9D-1643-4A56-BD73-5A4060F164D9}"/>
    <dgm:cxn modelId="{09CEFE9B-F91B-4C53-82E1-312D5F3F5109}" type="presParOf" srcId="{E8D80EFE-3510-469C-BD77-32D5FFCE3FD4}" destId="{C1F4BDD2-CA20-4573-9A92-A89861EF6C4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B6E21D-7BAF-4901-A830-A93D19B1C2F6}" type="doc">
      <dgm:prSet loTypeId="urn:microsoft.com/office/officeart/2005/8/layout/target3" loCatId="relationship" qsTypeId="urn:microsoft.com/office/officeart/2005/8/quickstyle/3d1" qsCatId="3D" csTypeId="urn:microsoft.com/office/officeart/2005/8/colors/colorful1" csCatId="colorful"/>
      <dgm:spPr/>
      <dgm:t>
        <a:bodyPr/>
        <a:lstStyle/>
        <a:p>
          <a:endParaRPr lang="tr-TR"/>
        </a:p>
      </dgm:t>
    </dgm:pt>
    <dgm:pt modelId="{D4CC2AD6-3594-44E5-AC0C-7DFC6AA3E6F3}">
      <dgm:prSet custT="1"/>
      <dgm:spPr/>
      <dgm:t>
        <a:bodyPr/>
        <a:lstStyle/>
        <a:p>
          <a:pPr rtl="0"/>
          <a:r>
            <a:rPr lang="tr-TR" sz="2800" dirty="0" smtClean="0"/>
            <a:t>Günlük 400-600 g/gün ya da 5 porsiyon sebze ve meyve tüketilmesi önerilmektedir.</a:t>
          </a:r>
          <a:endParaRPr lang="tr-TR" sz="2800" dirty="0"/>
        </a:p>
      </dgm:t>
    </dgm:pt>
    <dgm:pt modelId="{DA1C5819-C4D2-4DF9-94D7-885D3A0F3387}" type="parTrans" cxnId="{6B5B8448-FB9A-4F27-8337-9E319525B671}">
      <dgm:prSet/>
      <dgm:spPr/>
      <dgm:t>
        <a:bodyPr/>
        <a:lstStyle/>
        <a:p>
          <a:endParaRPr lang="tr-TR"/>
        </a:p>
      </dgm:t>
    </dgm:pt>
    <dgm:pt modelId="{C11338B2-5D68-4DC3-849D-EB5357F4123B}" type="sibTrans" cxnId="{6B5B8448-FB9A-4F27-8337-9E319525B671}">
      <dgm:prSet/>
      <dgm:spPr/>
      <dgm:t>
        <a:bodyPr/>
        <a:lstStyle/>
        <a:p>
          <a:endParaRPr lang="tr-TR"/>
        </a:p>
      </dgm:t>
    </dgm:pt>
    <dgm:pt modelId="{1146EF88-1450-449C-AC87-C78A1B1F4157}" type="pres">
      <dgm:prSet presAssocID="{CFB6E21D-7BAF-4901-A830-A93D19B1C2F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7BBB777-0638-45A3-8F5D-71234164C006}" type="pres">
      <dgm:prSet presAssocID="{D4CC2AD6-3594-44E5-AC0C-7DFC6AA3E6F3}" presName="circle1" presStyleLbl="node1" presStyleIdx="0" presStyleCnt="1"/>
      <dgm:spPr/>
    </dgm:pt>
    <dgm:pt modelId="{A0717C78-9A03-4FE3-8BFE-528E920BC2BA}" type="pres">
      <dgm:prSet presAssocID="{D4CC2AD6-3594-44E5-AC0C-7DFC6AA3E6F3}" presName="space" presStyleCnt="0"/>
      <dgm:spPr/>
    </dgm:pt>
    <dgm:pt modelId="{93ABF7E1-35F8-40BA-99F7-D1D58CDBECB3}" type="pres">
      <dgm:prSet presAssocID="{D4CC2AD6-3594-44E5-AC0C-7DFC6AA3E6F3}" presName="rect1" presStyleLbl="alignAcc1" presStyleIdx="0" presStyleCnt="1"/>
      <dgm:spPr/>
      <dgm:t>
        <a:bodyPr/>
        <a:lstStyle/>
        <a:p>
          <a:endParaRPr lang="tr-TR"/>
        </a:p>
      </dgm:t>
    </dgm:pt>
    <dgm:pt modelId="{18E2B426-FC58-489B-A668-E940EF784C61}" type="pres">
      <dgm:prSet presAssocID="{D4CC2AD6-3594-44E5-AC0C-7DFC6AA3E6F3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0633151-2364-4239-9386-F3F5B9CE47D8}" type="presOf" srcId="{D4CC2AD6-3594-44E5-AC0C-7DFC6AA3E6F3}" destId="{93ABF7E1-35F8-40BA-99F7-D1D58CDBECB3}" srcOrd="0" destOrd="0" presId="urn:microsoft.com/office/officeart/2005/8/layout/target3"/>
    <dgm:cxn modelId="{910BD13B-C7BE-4F50-B407-DC2B19EE74AB}" type="presOf" srcId="{D4CC2AD6-3594-44E5-AC0C-7DFC6AA3E6F3}" destId="{18E2B426-FC58-489B-A668-E940EF784C61}" srcOrd="1" destOrd="0" presId="urn:microsoft.com/office/officeart/2005/8/layout/target3"/>
    <dgm:cxn modelId="{6B5B8448-FB9A-4F27-8337-9E319525B671}" srcId="{CFB6E21D-7BAF-4901-A830-A93D19B1C2F6}" destId="{D4CC2AD6-3594-44E5-AC0C-7DFC6AA3E6F3}" srcOrd="0" destOrd="0" parTransId="{DA1C5819-C4D2-4DF9-94D7-885D3A0F3387}" sibTransId="{C11338B2-5D68-4DC3-849D-EB5357F4123B}"/>
    <dgm:cxn modelId="{70FC2446-9FB0-4307-B014-EEFA35A742E2}" type="presOf" srcId="{CFB6E21D-7BAF-4901-A830-A93D19B1C2F6}" destId="{1146EF88-1450-449C-AC87-C78A1B1F4157}" srcOrd="0" destOrd="0" presId="urn:microsoft.com/office/officeart/2005/8/layout/target3"/>
    <dgm:cxn modelId="{5E5E0A5F-CF97-4998-A726-DA9A318E0022}" type="presParOf" srcId="{1146EF88-1450-449C-AC87-C78A1B1F4157}" destId="{17BBB777-0638-45A3-8F5D-71234164C006}" srcOrd="0" destOrd="0" presId="urn:microsoft.com/office/officeart/2005/8/layout/target3"/>
    <dgm:cxn modelId="{BFE7EF6F-CD61-4B61-97AE-24D1827E44CA}" type="presParOf" srcId="{1146EF88-1450-449C-AC87-C78A1B1F4157}" destId="{A0717C78-9A03-4FE3-8BFE-528E920BC2BA}" srcOrd="1" destOrd="0" presId="urn:microsoft.com/office/officeart/2005/8/layout/target3"/>
    <dgm:cxn modelId="{816ACBD6-04E6-4081-8D94-C76C39C45C59}" type="presParOf" srcId="{1146EF88-1450-449C-AC87-C78A1B1F4157}" destId="{93ABF7E1-35F8-40BA-99F7-D1D58CDBECB3}" srcOrd="2" destOrd="0" presId="urn:microsoft.com/office/officeart/2005/8/layout/target3"/>
    <dgm:cxn modelId="{F6C12600-A4D6-451D-A81B-B880E308587B}" type="presParOf" srcId="{1146EF88-1450-449C-AC87-C78A1B1F4157}" destId="{18E2B426-FC58-489B-A668-E940EF784C6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01174C-9A9F-453E-9C05-46FA07DCF9B5}" type="doc">
      <dgm:prSet loTypeId="urn:microsoft.com/office/officeart/2005/8/layout/hProcess9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F4C1F8BA-DACA-4491-81F7-172EDB83F8C5}">
      <dgm:prSet/>
      <dgm:spPr/>
      <dgm:t>
        <a:bodyPr/>
        <a:lstStyle/>
        <a:p>
          <a:pPr rtl="0"/>
          <a:r>
            <a:rPr lang="tr-TR" dirty="0" smtClean="0"/>
            <a:t>Şeker ve şeker içeren besinlerin fazla tüketimi diyetin enerji miktarını arttırarak ağırlık artışına neden olabilir.</a:t>
          </a:r>
          <a:endParaRPr lang="tr-TR" dirty="0"/>
        </a:p>
      </dgm:t>
    </dgm:pt>
    <dgm:pt modelId="{C6B1C25A-090A-4CEA-B054-0C1F484A1906}" type="parTrans" cxnId="{A20E054B-2C64-4D67-A443-4D6CEB5DE7A8}">
      <dgm:prSet/>
      <dgm:spPr/>
      <dgm:t>
        <a:bodyPr/>
        <a:lstStyle/>
        <a:p>
          <a:endParaRPr lang="tr-TR"/>
        </a:p>
      </dgm:t>
    </dgm:pt>
    <dgm:pt modelId="{E67047F6-DE9D-4009-AABB-CF7E89518DDC}" type="sibTrans" cxnId="{A20E054B-2C64-4D67-A443-4D6CEB5DE7A8}">
      <dgm:prSet/>
      <dgm:spPr/>
      <dgm:t>
        <a:bodyPr/>
        <a:lstStyle/>
        <a:p>
          <a:endParaRPr lang="tr-TR"/>
        </a:p>
      </dgm:t>
    </dgm:pt>
    <dgm:pt modelId="{B2C9B278-EC37-4E80-9C40-29DB8CACA096}">
      <dgm:prSet/>
      <dgm:spPr/>
      <dgm:t>
        <a:bodyPr/>
        <a:lstStyle/>
        <a:p>
          <a:pPr rtl="0"/>
          <a:r>
            <a:rPr lang="tr-TR" dirty="0" smtClean="0"/>
            <a:t>Buna ek olarak bir çok şeker içeren besin diyetin besin öğesi yönünden yetersiz kalmasına neden olabilir.</a:t>
          </a:r>
          <a:endParaRPr lang="tr-TR" dirty="0"/>
        </a:p>
      </dgm:t>
    </dgm:pt>
    <dgm:pt modelId="{C2E63DC3-A5B8-4E99-B72B-3CFB910FC581}" type="parTrans" cxnId="{6B1FCB89-AA01-4971-B33E-380427A184B9}">
      <dgm:prSet/>
      <dgm:spPr/>
      <dgm:t>
        <a:bodyPr/>
        <a:lstStyle/>
        <a:p>
          <a:endParaRPr lang="tr-TR"/>
        </a:p>
      </dgm:t>
    </dgm:pt>
    <dgm:pt modelId="{CF17AE61-891E-4284-AD11-B8BFA80CF405}" type="sibTrans" cxnId="{6B1FCB89-AA01-4971-B33E-380427A184B9}">
      <dgm:prSet/>
      <dgm:spPr/>
      <dgm:t>
        <a:bodyPr/>
        <a:lstStyle/>
        <a:p>
          <a:endParaRPr lang="tr-TR"/>
        </a:p>
      </dgm:t>
    </dgm:pt>
    <dgm:pt modelId="{FE809BB2-BB6B-4D99-A73E-9286D87BFED3}">
      <dgm:prSet/>
      <dgm:spPr/>
      <dgm:t>
        <a:bodyPr/>
        <a:lstStyle/>
        <a:p>
          <a:pPr rtl="0"/>
          <a:r>
            <a:rPr lang="tr-TR" dirty="0" smtClean="0"/>
            <a:t>Bu nedenlerle diyetin şeker içeriğinin sınırlandırılması önerilebilir.</a:t>
          </a:r>
          <a:endParaRPr lang="tr-TR" dirty="0"/>
        </a:p>
      </dgm:t>
    </dgm:pt>
    <dgm:pt modelId="{0B0A89DD-F441-4EBA-8980-5CD95DD5EB5A}" type="parTrans" cxnId="{5CC68A81-FD82-4A80-BE8B-AFF8620E15DF}">
      <dgm:prSet/>
      <dgm:spPr/>
      <dgm:t>
        <a:bodyPr/>
        <a:lstStyle/>
        <a:p>
          <a:endParaRPr lang="tr-TR"/>
        </a:p>
      </dgm:t>
    </dgm:pt>
    <dgm:pt modelId="{B6E14903-F645-4A84-9B8C-16FD00BA7BB2}" type="sibTrans" cxnId="{5CC68A81-FD82-4A80-BE8B-AFF8620E15DF}">
      <dgm:prSet/>
      <dgm:spPr/>
      <dgm:t>
        <a:bodyPr/>
        <a:lstStyle/>
        <a:p>
          <a:endParaRPr lang="tr-TR"/>
        </a:p>
      </dgm:t>
    </dgm:pt>
    <dgm:pt modelId="{5C5CB21A-60B9-4998-9284-DD334D9535D5}" type="pres">
      <dgm:prSet presAssocID="{A201174C-9A9F-453E-9C05-46FA07DCF9B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951FC4A-EB32-4B14-8736-6FE450B693FD}" type="pres">
      <dgm:prSet presAssocID="{A201174C-9A9F-453E-9C05-46FA07DCF9B5}" presName="arrow" presStyleLbl="bgShp" presStyleIdx="0" presStyleCnt="1"/>
      <dgm:spPr/>
      <dgm:t>
        <a:bodyPr/>
        <a:lstStyle/>
        <a:p>
          <a:endParaRPr lang="tr-TR"/>
        </a:p>
      </dgm:t>
    </dgm:pt>
    <dgm:pt modelId="{82783256-BF83-4FC3-B37B-EE563C403DB0}" type="pres">
      <dgm:prSet presAssocID="{A201174C-9A9F-453E-9C05-46FA07DCF9B5}" presName="linearProcess" presStyleCnt="0"/>
      <dgm:spPr/>
      <dgm:t>
        <a:bodyPr/>
        <a:lstStyle/>
        <a:p>
          <a:endParaRPr lang="tr-TR"/>
        </a:p>
      </dgm:t>
    </dgm:pt>
    <dgm:pt modelId="{BD4DC02C-0E75-4BF9-A8CE-B576132698CF}" type="pres">
      <dgm:prSet presAssocID="{F4C1F8BA-DACA-4491-81F7-172EDB83F8C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BE6494-38EB-418E-99EF-7F200C889778}" type="pres">
      <dgm:prSet presAssocID="{E67047F6-DE9D-4009-AABB-CF7E89518DDC}" presName="sibTrans" presStyleCnt="0"/>
      <dgm:spPr/>
      <dgm:t>
        <a:bodyPr/>
        <a:lstStyle/>
        <a:p>
          <a:endParaRPr lang="tr-TR"/>
        </a:p>
      </dgm:t>
    </dgm:pt>
    <dgm:pt modelId="{29996C41-BB02-4FDF-A8CB-0782B2314997}" type="pres">
      <dgm:prSet presAssocID="{B2C9B278-EC37-4E80-9C40-29DB8CACA09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0FDA7DF-365B-4F42-AF9A-8F17962D1F38}" type="pres">
      <dgm:prSet presAssocID="{CF17AE61-891E-4284-AD11-B8BFA80CF405}" presName="sibTrans" presStyleCnt="0"/>
      <dgm:spPr/>
      <dgm:t>
        <a:bodyPr/>
        <a:lstStyle/>
        <a:p>
          <a:endParaRPr lang="tr-TR"/>
        </a:p>
      </dgm:t>
    </dgm:pt>
    <dgm:pt modelId="{43954B8D-AE84-41A6-9447-A374B31A46B8}" type="pres">
      <dgm:prSet presAssocID="{FE809BB2-BB6B-4D99-A73E-9286D87BFED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402EC10-0E31-4C5E-9AF5-E55A861195FB}" type="presOf" srcId="{B2C9B278-EC37-4E80-9C40-29DB8CACA096}" destId="{29996C41-BB02-4FDF-A8CB-0782B2314997}" srcOrd="0" destOrd="0" presId="urn:microsoft.com/office/officeart/2005/8/layout/hProcess9"/>
    <dgm:cxn modelId="{5CC68A81-FD82-4A80-BE8B-AFF8620E15DF}" srcId="{A201174C-9A9F-453E-9C05-46FA07DCF9B5}" destId="{FE809BB2-BB6B-4D99-A73E-9286D87BFED3}" srcOrd="2" destOrd="0" parTransId="{0B0A89DD-F441-4EBA-8980-5CD95DD5EB5A}" sibTransId="{B6E14903-F645-4A84-9B8C-16FD00BA7BB2}"/>
    <dgm:cxn modelId="{A00276D1-BCEC-4301-A55F-4B336C3503C3}" type="presOf" srcId="{A201174C-9A9F-453E-9C05-46FA07DCF9B5}" destId="{5C5CB21A-60B9-4998-9284-DD334D9535D5}" srcOrd="0" destOrd="0" presId="urn:microsoft.com/office/officeart/2005/8/layout/hProcess9"/>
    <dgm:cxn modelId="{6B1FCB89-AA01-4971-B33E-380427A184B9}" srcId="{A201174C-9A9F-453E-9C05-46FA07DCF9B5}" destId="{B2C9B278-EC37-4E80-9C40-29DB8CACA096}" srcOrd="1" destOrd="0" parTransId="{C2E63DC3-A5B8-4E99-B72B-3CFB910FC581}" sibTransId="{CF17AE61-891E-4284-AD11-B8BFA80CF405}"/>
    <dgm:cxn modelId="{A20E054B-2C64-4D67-A443-4D6CEB5DE7A8}" srcId="{A201174C-9A9F-453E-9C05-46FA07DCF9B5}" destId="{F4C1F8BA-DACA-4491-81F7-172EDB83F8C5}" srcOrd="0" destOrd="0" parTransId="{C6B1C25A-090A-4CEA-B054-0C1F484A1906}" sibTransId="{E67047F6-DE9D-4009-AABB-CF7E89518DDC}"/>
    <dgm:cxn modelId="{C0E6F773-904C-48B0-87A5-EA6639EBD4C1}" type="presOf" srcId="{FE809BB2-BB6B-4D99-A73E-9286D87BFED3}" destId="{43954B8D-AE84-41A6-9447-A374B31A46B8}" srcOrd="0" destOrd="0" presId="urn:microsoft.com/office/officeart/2005/8/layout/hProcess9"/>
    <dgm:cxn modelId="{3B775BCF-F07C-4768-B082-9D2EFFCB6D5A}" type="presOf" srcId="{F4C1F8BA-DACA-4491-81F7-172EDB83F8C5}" destId="{BD4DC02C-0E75-4BF9-A8CE-B576132698CF}" srcOrd="0" destOrd="0" presId="urn:microsoft.com/office/officeart/2005/8/layout/hProcess9"/>
    <dgm:cxn modelId="{917B0AD8-78FA-4781-AFA3-4B4C4A256F34}" type="presParOf" srcId="{5C5CB21A-60B9-4998-9284-DD334D9535D5}" destId="{E951FC4A-EB32-4B14-8736-6FE450B693FD}" srcOrd="0" destOrd="0" presId="urn:microsoft.com/office/officeart/2005/8/layout/hProcess9"/>
    <dgm:cxn modelId="{4A67AD37-92CE-4578-BB76-27B2E4894B24}" type="presParOf" srcId="{5C5CB21A-60B9-4998-9284-DD334D9535D5}" destId="{82783256-BF83-4FC3-B37B-EE563C403DB0}" srcOrd="1" destOrd="0" presId="urn:microsoft.com/office/officeart/2005/8/layout/hProcess9"/>
    <dgm:cxn modelId="{775D5265-D7F7-4528-8DCE-1E459D723FEF}" type="presParOf" srcId="{82783256-BF83-4FC3-B37B-EE563C403DB0}" destId="{BD4DC02C-0E75-4BF9-A8CE-B576132698CF}" srcOrd="0" destOrd="0" presId="urn:microsoft.com/office/officeart/2005/8/layout/hProcess9"/>
    <dgm:cxn modelId="{E2E156ED-A21A-4023-BB73-59D18ED6F0E4}" type="presParOf" srcId="{82783256-BF83-4FC3-B37B-EE563C403DB0}" destId="{59BE6494-38EB-418E-99EF-7F200C889778}" srcOrd="1" destOrd="0" presId="urn:microsoft.com/office/officeart/2005/8/layout/hProcess9"/>
    <dgm:cxn modelId="{FF642C90-81B9-49FE-B506-2272C47D6DAA}" type="presParOf" srcId="{82783256-BF83-4FC3-B37B-EE563C403DB0}" destId="{29996C41-BB02-4FDF-A8CB-0782B2314997}" srcOrd="2" destOrd="0" presId="urn:microsoft.com/office/officeart/2005/8/layout/hProcess9"/>
    <dgm:cxn modelId="{ECFCC98A-8750-4C47-B3AD-9A6F301A3289}" type="presParOf" srcId="{82783256-BF83-4FC3-B37B-EE563C403DB0}" destId="{70FDA7DF-365B-4F42-AF9A-8F17962D1F38}" srcOrd="3" destOrd="0" presId="urn:microsoft.com/office/officeart/2005/8/layout/hProcess9"/>
    <dgm:cxn modelId="{92F894BF-1B7D-4625-A0E9-74F2DF65A867}" type="presParOf" srcId="{82783256-BF83-4FC3-B37B-EE563C403DB0}" destId="{43954B8D-AE84-41A6-9447-A374B31A46B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DCCFF5-D336-4CD6-892E-7BD6FAC5B353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ACE34870-1810-4739-9A84-1D858567FF20}">
      <dgm:prSet/>
      <dgm:spPr/>
      <dgm:t>
        <a:bodyPr/>
        <a:lstStyle/>
        <a:p>
          <a:pPr rtl="0"/>
          <a:r>
            <a:rPr lang="tr-TR" dirty="0" smtClean="0"/>
            <a:t>Kırmızı et ve işlenmiş etlerin fazla tüketiminin </a:t>
          </a:r>
          <a:r>
            <a:rPr lang="tr-TR" dirty="0" err="1" smtClean="0"/>
            <a:t>kolorektal</a:t>
          </a:r>
          <a:r>
            <a:rPr lang="tr-TR" dirty="0" smtClean="0"/>
            <a:t>, prostat ve mide kanseri riskini</a:t>
          </a:r>
          <a:endParaRPr lang="tr-TR" dirty="0"/>
        </a:p>
      </dgm:t>
    </dgm:pt>
    <dgm:pt modelId="{BC644DCB-FB08-45AF-8E50-E113FCB92BBE}" type="parTrans" cxnId="{75125338-E1AD-4FED-847D-ADA41EF44B7E}">
      <dgm:prSet/>
      <dgm:spPr/>
      <dgm:t>
        <a:bodyPr/>
        <a:lstStyle/>
        <a:p>
          <a:endParaRPr lang="tr-TR"/>
        </a:p>
      </dgm:t>
    </dgm:pt>
    <dgm:pt modelId="{9D371654-6E9B-457B-9E71-3F06C7F791DF}" type="sibTrans" cxnId="{75125338-E1AD-4FED-847D-ADA41EF44B7E}">
      <dgm:prSet/>
      <dgm:spPr/>
      <dgm:t>
        <a:bodyPr/>
        <a:lstStyle/>
        <a:p>
          <a:endParaRPr lang="tr-TR"/>
        </a:p>
      </dgm:t>
    </dgm:pt>
    <dgm:pt modelId="{AC37ABAE-BD97-49E7-A8CB-D4DD8D2234E4}">
      <dgm:prSet/>
      <dgm:spPr/>
      <dgm:t>
        <a:bodyPr/>
        <a:lstStyle/>
        <a:p>
          <a:pPr rtl="0"/>
          <a:r>
            <a:rPr lang="tr-TR" dirty="0" smtClean="0"/>
            <a:t>Kızartma, kavurma ve yüksek ısıda ızgarada pişirmenin kimyasalların oluşmasına neden olduğu ve bazı kanserlerin </a:t>
          </a:r>
          <a:r>
            <a:rPr lang="tr-TR" dirty="0" err="1" smtClean="0"/>
            <a:t>insidansını</a:t>
          </a:r>
          <a:r>
            <a:rPr lang="tr-TR" dirty="0" smtClean="0"/>
            <a:t> </a:t>
          </a:r>
          <a:endParaRPr lang="tr-TR" dirty="0"/>
        </a:p>
      </dgm:t>
    </dgm:pt>
    <dgm:pt modelId="{24A2EDBE-794E-4897-8375-003AB8C21A8C}" type="parTrans" cxnId="{AC5C7F6C-1DBB-4E19-88DD-DE097CAC0A14}">
      <dgm:prSet/>
      <dgm:spPr/>
      <dgm:t>
        <a:bodyPr/>
        <a:lstStyle/>
        <a:p>
          <a:endParaRPr lang="tr-TR"/>
        </a:p>
      </dgm:t>
    </dgm:pt>
    <dgm:pt modelId="{B79060F0-2FA7-477F-B6C2-C796CB761941}" type="sibTrans" cxnId="{AC5C7F6C-1DBB-4E19-88DD-DE097CAC0A14}">
      <dgm:prSet/>
      <dgm:spPr/>
      <dgm:t>
        <a:bodyPr/>
        <a:lstStyle/>
        <a:p>
          <a:endParaRPr lang="tr-TR"/>
        </a:p>
      </dgm:t>
    </dgm:pt>
    <dgm:pt modelId="{3FD3ACAF-23F9-492E-B757-A6C6D2F026B1}">
      <dgm:prSet/>
      <dgm:spPr/>
      <dgm:t>
        <a:bodyPr/>
        <a:lstStyle/>
        <a:p>
          <a:pPr rtl="0"/>
          <a:r>
            <a:rPr lang="tr-TR" dirty="0" smtClean="0"/>
            <a:t>Özellikle hazırlama ve pişirme yöntemlerinin önemi nedeniyle Amerikan Kanser Derneği yağlı kırmızı et ve işlenmiş et ürünlerinin sınırlandırılmasını önermektedir.</a:t>
          </a:r>
          <a:endParaRPr lang="tr-TR" dirty="0"/>
        </a:p>
      </dgm:t>
    </dgm:pt>
    <dgm:pt modelId="{EDBF691F-BB43-4842-88B2-4995503F2775}" type="parTrans" cxnId="{D245D077-5A03-498F-AFB2-0056FBFD335E}">
      <dgm:prSet/>
      <dgm:spPr/>
      <dgm:t>
        <a:bodyPr/>
        <a:lstStyle/>
        <a:p>
          <a:endParaRPr lang="tr-TR"/>
        </a:p>
      </dgm:t>
    </dgm:pt>
    <dgm:pt modelId="{590DC5FA-3C64-44DE-8D03-5F039FD44B89}" type="sibTrans" cxnId="{D245D077-5A03-498F-AFB2-0056FBFD335E}">
      <dgm:prSet/>
      <dgm:spPr/>
      <dgm:t>
        <a:bodyPr/>
        <a:lstStyle/>
        <a:p>
          <a:endParaRPr lang="tr-TR"/>
        </a:p>
      </dgm:t>
    </dgm:pt>
    <dgm:pt modelId="{3705C265-CC2C-4D1A-86FD-2EEFF10B08D6}" type="pres">
      <dgm:prSet presAssocID="{70DCCFF5-D336-4CD6-892E-7BD6FAC5B35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CAC9759-C37D-4317-813F-03F69DCB82AA}" type="pres">
      <dgm:prSet presAssocID="{ACE34870-1810-4739-9A84-1D858567FF20}" presName="composite" presStyleCnt="0"/>
      <dgm:spPr/>
    </dgm:pt>
    <dgm:pt modelId="{6B8743C4-6A7B-483B-BF92-A76D8943175E}" type="pres">
      <dgm:prSet presAssocID="{ACE34870-1810-4739-9A84-1D858567FF20}" presName="imgShp" presStyleLbl="fgImgPlace1" presStyleIdx="0" presStyleCnt="3" custLinFactNeighborX="-833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C5FD9522-9EF6-4FBB-A43B-F9C3C26078F3}" type="pres">
      <dgm:prSet presAssocID="{ACE34870-1810-4739-9A84-1D858567FF20}" presName="txShp" presStyleLbl="node1" presStyleIdx="0" presStyleCnt="3" custScaleX="133225" custLinFactNeighborX="443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FEEF01-4E2B-4EFB-863F-0706F885A2AF}" type="pres">
      <dgm:prSet presAssocID="{9D371654-6E9B-457B-9E71-3F06C7F791DF}" presName="spacing" presStyleCnt="0"/>
      <dgm:spPr/>
    </dgm:pt>
    <dgm:pt modelId="{0C200658-941D-4007-B1B0-FF28296B8335}" type="pres">
      <dgm:prSet presAssocID="{AC37ABAE-BD97-49E7-A8CB-D4DD8D2234E4}" presName="composite" presStyleCnt="0"/>
      <dgm:spPr/>
    </dgm:pt>
    <dgm:pt modelId="{A342A723-99F9-4390-8086-91E388CC9C10}" type="pres">
      <dgm:prSet presAssocID="{AC37ABAE-BD97-49E7-A8CB-D4DD8D2234E4}" presName="imgShp" presStyleLbl="fgImgPlace1" presStyleIdx="1" presStyleCnt="3" custLinFactNeighborX="-8339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9C9CDB74-D0EC-47A3-988D-A20FB9147A08}" type="pres">
      <dgm:prSet presAssocID="{AC37ABAE-BD97-49E7-A8CB-D4DD8D2234E4}" presName="txShp" presStyleLbl="node1" presStyleIdx="1" presStyleCnt="3" custScaleX="136841" custLinFactNeighborX="394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215DAF8-D28C-4ACB-9593-D551168ED71B}" type="pres">
      <dgm:prSet presAssocID="{B79060F0-2FA7-477F-B6C2-C796CB761941}" presName="spacing" presStyleCnt="0"/>
      <dgm:spPr/>
    </dgm:pt>
    <dgm:pt modelId="{D72B5732-6C1B-4F47-8376-D7116B91A34B}" type="pres">
      <dgm:prSet presAssocID="{3FD3ACAF-23F9-492E-B757-A6C6D2F026B1}" presName="composite" presStyleCnt="0"/>
      <dgm:spPr/>
    </dgm:pt>
    <dgm:pt modelId="{29B3F5BB-8BE7-4D9E-B1F2-9A4695F4158D}" type="pres">
      <dgm:prSet presAssocID="{3FD3ACAF-23F9-492E-B757-A6C6D2F026B1}" presName="imgShp" presStyleLbl="fgImgPlace1" presStyleIdx="2" presStyleCnt="3" custLinFactNeighborX="-8339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3A763E6C-3ED6-4A37-95B8-BCA490939C3C}" type="pres">
      <dgm:prSet presAssocID="{3FD3ACAF-23F9-492E-B757-A6C6D2F026B1}" presName="txShp" presStyleLbl="node1" presStyleIdx="2" presStyleCnt="3" custScaleX="132595" custLinFactNeighborX="577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3722C33-9211-481E-B98A-F91E16602729}" type="presOf" srcId="{AC37ABAE-BD97-49E7-A8CB-D4DD8D2234E4}" destId="{9C9CDB74-D0EC-47A3-988D-A20FB9147A08}" srcOrd="0" destOrd="0" presId="urn:microsoft.com/office/officeart/2005/8/layout/vList3"/>
    <dgm:cxn modelId="{BD8F70F7-6792-4080-9907-19F7D2FF9854}" type="presOf" srcId="{ACE34870-1810-4739-9A84-1D858567FF20}" destId="{C5FD9522-9EF6-4FBB-A43B-F9C3C26078F3}" srcOrd="0" destOrd="0" presId="urn:microsoft.com/office/officeart/2005/8/layout/vList3"/>
    <dgm:cxn modelId="{AC5C7F6C-1DBB-4E19-88DD-DE097CAC0A14}" srcId="{70DCCFF5-D336-4CD6-892E-7BD6FAC5B353}" destId="{AC37ABAE-BD97-49E7-A8CB-D4DD8D2234E4}" srcOrd="1" destOrd="0" parTransId="{24A2EDBE-794E-4897-8375-003AB8C21A8C}" sibTransId="{B79060F0-2FA7-477F-B6C2-C796CB761941}"/>
    <dgm:cxn modelId="{936EBFB1-5C11-41D9-ABAF-400A5BB4C303}" type="presOf" srcId="{3FD3ACAF-23F9-492E-B757-A6C6D2F026B1}" destId="{3A763E6C-3ED6-4A37-95B8-BCA490939C3C}" srcOrd="0" destOrd="0" presId="urn:microsoft.com/office/officeart/2005/8/layout/vList3"/>
    <dgm:cxn modelId="{0BF6DE76-713B-4356-9C31-1F29377824F2}" type="presOf" srcId="{70DCCFF5-D336-4CD6-892E-7BD6FAC5B353}" destId="{3705C265-CC2C-4D1A-86FD-2EEFF10B08D6}" srcOrd="0" destOrd="0" presId="urn:microsoft.com/office/officeart/2005/8/layout/vList3"/>
    <dgm:cxn modelId="{75125338-E1AD-4FED-847D-ADA41EF44B7E}" srcId="{70DCCFF5-D336-4CD6-892E-7BD6FAC5B353}" destId="{ACE34870-1810-4739-9A84-1D858567FF20}" srcOrd="0" destOrd="0" parTransId="{BC644DCB-FB08-45AF-8E50-E113FCB92BBE}" sibTransId="{9D371654-6E9B-457B-9E71-3F06C7F791DF}"/>
    <dgm:cxn modelId="{D245D077-5A03-498F-AFB2-0056FBFD335E}" srcId="{70DCCFF5-D336-4CD6-892E-7BD6FAC5B353}" destId="{3FD3ACAF-23F9-492E-B757-A6C6D2F026B1}" srcOrd="2" destOrd="0" parTransId="{EDBF691F-BB43-4842-88B2-4995503F2775}" sibTransId="{590DC5FA-3C64-44DE-8D03-5F039FD44B89}"/>
    <dgm:cxn modelId="{8EFA63D9-B49A-4739-B2A7-9145A9C36DBA}" type="presParOf" srcId="{3705C265-CC2C-4D1A-86FD-2EEFF10B08D6}" destId="{8CAC9759-C37D-4317-813F-03F69DCB82AA}" srcOrd="0" destOrd="0" presId="urn:microsoft.com/office/officeart/2005/8/layout/vList3"/>
    <dgm:cxn modelId="{E55E53B5-9782-427B-BADB-6D7900E46D80}" type="presParOf" srcId="{8CAC9759-C37D-4317-813F-03F69DCB82AA}" destId="{6B8743C4-6A7B-483B-BF92-A76D8943175E}" srcOrd="0" destOrd="0" presId="urn:microsoft.com/office/officeart/2005/8/layout/vList3"/>
    <dgm:cxn modelId="{CE3C9E07-A5A6-4299-B632-D815893B532F}" type="presParOf" srcId="{8CAC9759-C37D-4317-813F-03F69DCB82AA}" destId="{C5FD9522-9EF6-4FBB-A43B-F9C3C26078F3}" srcOrd="1" destOrd="0" presId="urn:microsoft.com/office/officeart/2005/8/layout/vList3"/>
    <dgm:cxn modelId="{910055BD-E381-4F3A-B131-50FBED960561}" type="presParOf" srcId="{3705C265-CC2C-4D1A-86FD-2EEFF10B08D6}" destId="{B6FEEF01-4E2B-4EFB-863F-0706F885A2AF}" srcOrd="1" destOrd="0" presId="urn:microsoft.com/office/officeart/2005/8/layout/vList3"/>
    <dgm:cxn modelId="{98BBE1E2-47E2-4618-967C-CCDE7D2E51EC}" type="presParOf" srcId="{3705C265-CC2C-4D1A-86FD-2EEFF10B08D6}" destId="{0C200658-941D-4007-B1B0-FF28296B8335}" srcOrd="2" destOrd="0" presId="urn:microsoft.com/office/officeart/2005/8/layout/vList3"/>
    <dgm:cxn modelId="{EE93F7C4-6C50-4E14-B54F-22EA9A0B2020}" type="presParOf" srcId="{0C200658-941D-4007-B1B0-FF28296B8335}" destId="{A342A723-99F9-4390-8086-91E388CC9C10}" srcOrd="0" destOrd="0" presId="urn:microsoft.com/office/officeart/2005/8/layout/vList3"/>
    <dgm:cxn modelId="{355736A4-5256-4028-B2E3-B92D73F36909}" type="presParOf" srcId="{0C200658-941D-4007-B1B0-FF28296B8335}" destId="{9C9CDB74-D0EC-47A3-988D-A20FB9147A08}" srcOrd="1" destOrd="0" presId="urn:microsoft.com/office/officeart/2005/8/layout/vList3"/>
    <dgm:cxn modelId="{1DE78B6C-A90A-4510-BC95-57632575EB16}" type="presParOf" srcId="{3705C265-CC2C-4D1A-86FD-2EEFF10B08D6}" destId="{7215DAF8-D28C-4ACB-9593-D551168ED71B}" srcOrd="3" destOrd="0" presId="urn:microsoft.com/office/officeart/2005/8/layout/vList3"/>
    <dgm:cxn modelId="{6E0910ED-7DF8-486F-9F3A-BDE5F3F97E3B}" type="presParOf" srcId="{3705C265-CC2C-4D1A-86FD-2EEFF10B08D6}" destId="{D72B5732-6C1B-4F47-8376-D7116B91A34B}" srcOrd="4" destOrd="0" presId="urn:microsoft.com/office/officeart/2005/8/layout/vList3"/>
    <dgm:cxn modelId="{58510647-F5DE-453B-B3FC-EE65299D26B1}" type="presParOf" srcId="{D72B5732-6C1B-4F47-8376-D7116B91A34B}" destId="{29B3F5BB-8BE7-4D9E-B1F2-9A4695F4158D}" srcOrd="0" destOrd="0" presId="urn:microsoft.com/office/officeart/2005/8/layout/vList3"/>
    <dgm:cxn modelId="{90CB0350-3B34-44B8-A121-ACE243E737F9}" type="presParOf" srcId="{D72B5732-6C1B-4F47-8376-D7116B91A34B}" destId="{3A763E6C-3ED6-4A37-95B8-BCA490939C3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811806A-B856-4581-B5C1-2B9CCED67AF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7C05405-4534-4951-A0FA-9954EEA1F2A4}">
      <dgm:prSet custT="1"/>
      <dgm:spPr/>
      <dgm:t>
        <a:bodyPr/>
        <a:lstStyle/>
        <a:p>
          <a:pPr rtl="0"/>
          <a:r>
            <a:rPr lang="tr-TR" sz="2100" dirty="0" smtClean="0"/>
            <a:t>Bulantı, kusma, ishal vb. birçok semptom sıvı kaybına olabilir. </a:t>
          </a:r>
          <a:endParaRPr lang="tr-TR" sz="2100" dirty="0"/>
        </a:p>
      </dgm:t>
    </dgm:pt>
    <dgm:pt modelId="{42EA344B-DD9F-4DDE-8345-DD579750E0B1}" type="parTrans" cxnId="{6CC3AF1C-2488-423A-823B-E8F3E89633B1}">
      <dgm:prSet/>
      <dgm:spPr/>
      <dgm:t>
        <a:bodyPr/>
        <a:lstStyle/>
        <a:p>
          <a:endParaRPr lang="tr-TR"/>
        </a:p>
      </dgm:t>
    </dgm:pt>
    <dgm:pt modelId="{0FCDE2A0-0825-40CF-A4CE-AA107EC4D90A}" type="sibTrans" cxnId="{6CC3AF1C-2488-423A-823B-E8F3E89633B1}">
      <dgm:prSet/>
      <dgm:spPr/>
      <dgm:t>
        <a:bodyPr/>
        <a:lstStyle/>
        <a:p>
          <a:endParaRPr lang="tr-TR"/>
        </a:p>
      </dgm:t>
    </dgm:pt>
    <dgm:pt modelId="{B34DFB00-A2C1-44CC-A6A6-DE4C957406A1}">
      <dgm:prSet custT="1"/>
      <dgm:spPr/>
      <dgm:t>
        <a:bodyPr/>
        <a:lstStyle/>
        <a:p>
          <a:pPr rtl="0"/>
          <a:r>
            <a:rPr lang="tr-TR" sz="2100" dirty="0" smtClean="0"/>
            <a:t>Bu nedenle yeterli sıvı alımı önem taşımaktadır.</a:t>
          </a:r>
          <a:endParaRPr lang="tr-TR" sz="2100" dirty="0"/>
        </a:p>
      </dgm:t>
    </dgm:pt>
    <dgm:pt modelId="{CF799E93-9779-4319-B84D-DC6F36BEC602}" type="parTrans" cxnId="{1CD0128D-F17A-4B42-995D-E28D9D37F374}">
      <dgm:prSet/>
      <dgm:spPr/>
      <dgm:t>
        <a:bodyPr/>
        <a:lstStyle/>
        <a:p>
          <a:endParaRPr lang="tr-TR"/>
        </a:p>
      </dgm:t>
    </dgm:pt>
    <dgm:pt modelId="{0739D23F-497E-473C-8C88-49EFB362FD5C}" type="sibTrans" cxnId="{1CD0128D-F17A-4B42-995D-E28D9D37F374}">
      <dgm:prSet/>
      <dgm:spPr/>
      <dgm:t>
        <a:bodyPr/>
        <a:lstStyle/>
        <a:p>
          <a:endParaRPr lang="tr-TR"/>
        </a:p>
      </dgm:t>
    </dgm:pt>
    <dgm:pt modelId="{35469E7A-9659-49F4-91E0-CA08C01D7246}">
      <dgm:prSet custT="1"/>
      <dgm:spPr/>
      <dgm:t>
        <a:bodyPr/>
        <a:lstStyle/>
        <a:p>
          <a:pPr rtl="0"/>
          <a:r>
            <a:rPr lang="tr-TR" sz="2100" dirty="0" smtClean="0"/>
            <a:t>Su ve diğer sıvıların tüketilmesi safra ve kolon kanseri </a:t>
          </a:r>
          <a:r>
            <a:rPr lang="tr-TR" sz="2100" dirty="0" err="1" smtClean="0"/>
            <a:t>insidansını</a:t>
          </a:r>
          <a:r>
            <a:rPr lang="tr-TR" sz="2100" dirty="0" smtClean="0"/>
            <a:t> azaltabilir.</a:t>
          </a:r>
          <a:endParaRPr lang="tr-TR" sz="2100" dirty="0"/>
        </a:p>
      </dgm:t>
    </dgm:pt>
    <dgm:pt modelId="{82FC2BD9-3816-42C5-B928-C04A743A8554}" type="parTrans" cxnId="{5ECC40EE-318F-4A48-8E1A-66FABDB25D60}">
      <dgm:prSet/>
      <dgm:spPr/>
      <dgm:t>
        <a:bodyPr/>
        <a:lstStyle/>
        <a:p>
          <a:endParaRPr lang="tr-TR"/>
        </a:p>
      </dgm:t>
    </dgm:pt>
    <dgm:pt modelId="{AB20DC75-3554-4E6B-9B68-ED118DC5D01E}" type="sibTrans" cxnId="{5ECC40EE-318F-4A48-8E1A-66FABDB25D60}">
      <dgm:prSet/>
      <dgm:spPr/>
      <dgm:t>
        <a:bodyPr/>
        <a:lstStyle/>
        <a:p>
          <a:endParaRPr lang="tr-TR"/>
        </a:p>
      </dgm:t>
    </dgm:pt>
    <dgm:pt modelId="{5CE51AF0-8CD0-49B5-AADE-9AA5838D2B30}" type="pres">
      <dgm:prSet presAssocID="{F811806A-B856-4581-B5C1-2B9CCED67A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D7FF556-A535-4DD7-93C3-24509B3BBA7C}" type="pres">
      <dgm:prSet presAssocID="{F811806A-B856-4581-B5C1-2B9CCED67AF0}" presName="arrow" presStyleLbl="bgShp" presStyleIdx="0" presStyleCnt="1"/>
      <dgm:spPr/>
    </dgm:pt>
    <dgm:pt modelId="{0BBE9169-78EB-482E-A3E7-5F47D01395C8}" type="pres">
      <dgm:prSet presAssocID="{F811806A-B856-4581-B5C1-2B9CCED67AF0}" presName="points" presStyleCnt="0"/>
      <dgm:spPr/>
    </dgm:pt>
    <dgm:pt modelId="{0DAACF78-6CC4-432B-8407-066364F32457}" type="pres">
      <dgm:prSet presAssocID="{67C05405-4534-4951-A0FA-9954EEA1F2A4}" presName="compositeA" presStyleCnt="0"/>
      <dgm:spPr/>
    </dgm:pt>
    <dgm:pt modelId="{31B18C6E-9BF8-4E29-84B7-9F45E0AA6A6D}" type="pres">
      <dgm:prSet presAssocID="{67C05405-4534-4951-A0FA-9954EEA1F2A4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5AF402-A6C5-48FC-BF1F-BA469AA9E696}" type="pres">
      <dgm:prSet presAssocID="{67C05405-4534-4951-A0FA-9954EEA1F2A4}" presName="circleA" presStyleLbl="node1" presStyleIdx="0" presStyleCnt="3"/>
      <dgm:spPr/>
    </dgm:pt>
    <dgm:pt modelId="{22057EF0-ECBA-48CD-A985-A9F411B3959F}" type="pres">
      <dgm:prSet presAssocID="{67C05405-4534-4951-A0FA-9954EEA1F2A4}" presName="spaceA" presStyleCnt="0"/>
      <dgm:spPr/>
    </dgm:pt>
    <dgm:pt modelId="{CEB91583-A8CC-4245-A539-AEDF43C241D0}" type="pres">
      <dgm:prSet presAssocID="{0FCDE2A0-0825-40CF-A4CE-AA107EC4D90A}" presName="space" presStyleCnt="0"/>
      <dgm:spPr/>
    </dgm:pt>
    <dgm:pt modelId="{F28A0B26-EA4A-426C-ADD0-9267ED6059D9}" type="pres">
      <dgm:prSet presAssocID="{B34DFB00-A2C1-44CC-A6A6-DE4C957406A1}" presName="compositeB" presStyleCnt="0"/>
      <dgm:spPr/>
    </dgm:pt>
    <dgm:pt modelId="{A3AEBEEE-6381-45B5-8971-1DDF35F7DE1F}" type="pres">
      <dgm:prSet presAssocID="{B34DFB00-A2C1-44CC-A6A6-DE4C957406A1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AB92192-4FA4-4635-BEB1-413C8F18102A}" type="pres">
      <dgm:prSet presAssocID="{B34DFB00-A2C1-44CC-A6A6-DE4C957406A1}" presName="circleB" presStyleLbl="node1" presStyleIdx="1" presStyleCnt="3"/>
      <dgm:spPr/>
    </dgm:pt>
    <dgm:pt modelId="{2B39FBEB-FD98-4FBA-834B-D99C81E5093D}" type="pres">
      <dgm:prSet presAssocID="{B34DFB00-A2C1-44CC-A6A6-DE4C957406A1}" presName="spaceB" presStyleCnt="0"/>
      <dgm:spPr/>
    </dgm:pt>
    <dgm:pt modelId="{21406E9F-A11A-40AE-B4F0-F446273005D9}" type="pres">
      <dgm:prSet presAssocID="{0739D23F-497E-473C-8C88-49EFB362FD5C}" presName="space" presStyleCnt="0"/>
      <dgm:spPr/>
    </dgm:pt>
    <dgm:pt modelId="{6FCF6252-4FF7-4A36-8F75-7C4106C7F657}" type="pres">
      <dgm:prSet presAssocID="{35469E7A-9659-49F4-91E0-CA08C01D7246}" presName="compositeA" presStyleCnt="0"/>
      <dgm:spPr/>
    </dgm:pt>
    <dgm:pt modelId="{327885AA-0EB9-4D84-AB25-369715583A72}" type="pres">
      <dgm:prSet presAssocID="{35469E7A-9659-49F4-91E0-CA08C01D7246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571388-83B1-46A4-890A-DC2F82326C73}" type="pres">
      <dgm:prSet presAssocID="{35469E7A-9659-49F4-91E0-CA08C01D7246}" presName="circleA" presStyleLbl="node1" presStyleIdx="2" presStyleCnt="3"/>
      <dgm:spPr/>
    </dgm:pt>
    <dgm:pt modelId="{8D366F5B-793D-4C34-9C84-01A5CF38142F}" type="pres">
      <dgm:prSet presAssocID="{35469E7A-9659-49F4-91E0-CA08C01D7246}" presName="spaceA" presStyleCnt="0"/>
      <dgm:spPr/>
    </dgm:pt>
  </dgm:ptLst>
  <dgm:cxnLst>
    <dgm:cxn modelId="{6CC3AF1C-2488-423A-823B-E8F3E89633B1}" srcId="{F811806A-B856-4581-B5C1-2B9CCED67AF0}" destId="{67C05405-4534-4951-A0FA-9954EEA1F2A4}" srcOrd="0" destOrd="0" parTransId="{42EA344B-DD9F-4DDE-8345-DD579750E0B1}" sibTransId="{0FCDE2A0-0825-40CF-A4CE-AA107EC4D90A}"/>
    <dgm:cxn modelId="{5174DE5B-349D-4CEC-90E2-3DC31D76A923}" type="presOf" srcId="{B34DFB00-A2C1-44CC-A6A6-DE4C957406A1}" destId="{A3AEBEEE-6381-45B5-8971-1DDF35F7DE1F}" srcOrd="0" destOrd="0" presId="urn:microsoft.com/office/officeart/2005/8/layout/hProcess11"/>
    <dgm:cxn modelId="{1D15C3F8-3DDF-4EF2-B67B-BA39F60EE4D3}" type="presOf" srcId="{F811806A-B856-4581-B5C1-2B9CCED67AF0}" destId="{5CE51AF0-8CD0-49B5-AADE-9AA5838D2B30}" srcOrd="0" destOrd="0" presId="urn:microsoft.com/office/officeart/2005/8/layout/hProcess11"/>
    <dgm:cxn modelId="{1CD0128D-F17A-4B42-995D-E28D9D37F374}" srcId="{F811806A-B856-4581-B5C1-2B9CCED67AF0}" destId="{B34DFB00-A2C1-44CC-A6A6-DE4C957406A1}" srcOrd="1" destOrd="0" parTransId="{CF799E93-9779-4319-B84D-DC6F36BEC602}" sibTransId="{0739D23F-497E-473C-8C88-49EFB362FD5C}"/>
    <dgm:cxn modelId="{FFC85715-2B87-4524-A645-E1DD69F1180C}" type="presOf" srcId="{35469E7A-9659-49F4-91E0-CA08C01D7246}" destId="{327885AA-0EB9-4D84-AB25-369715583A72}" srcOrd="0" destOrd="0" presId="urn:microsoft.com/office/officeart/2005/8/layout/hProcess11"/>
    <dgm:cxn modelId="{5ECC40EE-318F-4A48-8E1A-66FABDB25D60}" srcId="{F811806A-B856-4581-B5C1-2B9CCED67AF0}" destId="{35469E7A-9659-49F4-91E0-CA08C01D7246}" srcOrd="2" destOrd="0" parTransId="{82FC2BD9-3816-42C5-B928-C04A743A8554}" sibTransId="{AB20DC75-3554-4E6B-9B68-ED118DC5D01E}"/>
    <dgm:cxn modelId="{C2AC3B05-53DD-4D0E-B8F5-ABA6A0C2B354}" type="presOf" srcId="{67C05405-4534-4951-A0FA-9954EEA1F2A4}" destId="{31B18C6E-9BF8-4E29-84B7-9F45E0AA6A6D}" srcOrd="0" destOrd="0" presId="urn:microsoft.com/office/officeart/2005/8/layout/hProcess11"/>
    <dgm:cxn modelId="{40D3434B-B896-464D-89CC-A400BD85DA39}" type="presParOf" srcId="{5CE51AF0-8CD0-49B5-AADE-9AA5838D2B30}" destId="{2D7FF556-A535-4DD7-93C3-24509B3BBA7C}" srcOrd="0" destOrd="0" presId="urn:microsoft.com/office/officeart/2005/8/layout/hProcess11"/>
    <dgm:cxn modelId="{527A7C3C-4DAC-4E66-83D4-B7DB44C558ED}" type="presParOf" srcId="{5CE51AF0-8CD0-49B5-AADE-9AA5838D2B30}" destId="{0BBE9169-78EB-482E-A3E7-5F47D01395C8}" srcOrd="1" destOrd="0" presId="urn:microsoft.com/office/officeart/2005/8/layout/hProcess11"/>
    <dgm:cxn modelId="{C1822428-7D7D-4632-AE18-F557616BB8D6}" type="presParOf" srcId="{0BBE9169-78EB-482E-A3E7-5F47D01395C8}" destId="{0DAACF78-6CC4-432B-8407-066364F32457}" srcOrd="0" destOrd="0" presId="urn:microsoft.com/office/officeart/2005/8/layout/hProcess11"/>
    <dgm:cxn modelId="{F5259161-7CE8-46E6-B0FF-5086C5240DC6}" type="presParOf" srcId="{0DAACF78-6CC4-432B-8407-066364F32457}" destId="{31B18C6E-9BF8-4E29-84B7-9F45E0AA6A6D}" srcOrd="0" destOrd="0" presId="urn:microsoft.com/office/officeart/2005/8/layout/hProcess11"/>
    <dgm:cxn modelId="{E79477E9-0AEA-4669-99CC-E48E4CFD0496}" type="presParOf" srcId="{0DAACF78-6CC4-432B-8407-066364F32457}" destId="{7B5AF402-A6C5-48FC-BF1F-BA469AA9E696}" srcOrd="1" destOrd="0" presId="urn:microsoft.com/office/officeart/2005/8/layout/hProcess11"/>
    <dgm:cxn modelId="{34EA5508-9AA6-4D7B-8AD8-0BF22ABDBBEF}" type="presParOf" srcId="{0DAACF78-6CC4-432B-8407-066364F32457}" destId="{22057EF0-ECBA-48CD-A985-A9F411B3959F}" srcOrd="2" destOrd="0" presId="urn:microsoft.com/office/officeart/2005/8/layout/hProcess11"/>
    <dgm:cxn modelId="{E056147A-1B41-4179-A88A-4C5854013178}" type="presParOf" srcId="{0BBE9169-78EB-482E-A3E7-5F47D01395C8}" destId="{CEB91583-A8CC-4245-A539-AEDF43C241D0}" srcOrd="1" destOrd="0" presId="urn:microsoft.com/office/officeart/2005/8/layout/hProcess11"/>
    <dgm:cxn modelId="{645B1150-FD2C-457F-99DE-19F540F739F8}" type="presParOf" srcId="{0BBE9169-78EB-482E-A3E7-5F47D01395C8}" destId="{F28A0B26-EA4A-426C-ADD0-9267ED6059D9}" srcOrd="2" destOrd="0" presId="urn:microsoft.com/office/officeart/2005/8/layout/hProcess11"/>
    <dgm:cxn modelId="{F36F3B52-2BAC-4E95-A34C-D70EF0F70827}" type="presParOf" srcId="{F28A0B26-EA4A-426C-ADD0-9267ED6059D9}" destId="{A3AEBEEE-6381-45B5-8971-1DDF35F7DE1F}" srcOrd="0" destOrd="0" presId="urn:microsoft.com/office/officeart/2005/8/layout/hProcess11"/>
    <dgm:cxn modelId="{D5FE2B78-B04C-45BB-A4FA-F7B69B861E7B}" type="presParOf" srcId="{F28A0B26-EA4A-426C-ADD0-9267ED6059D9}" destId="{3AB92192-4FA4-4635-BEB1-413C8F18102A}" srcOrd="1" destOrd="0" presId="urn:microsoft.com/office/officeart/2005/8/layout/hProcess11"/>
    <dgm:cxn modelId="{24311A9D-AE72-43B5-85B3-98D72E6D0081}" type="presParOf" srcId="{F28A0B26-EA4A-426C-ADD0-9267ED6059D9}" destId="{2B39FBEB-FD98-4FBA-834B-D99C81E5093D}" srcOrd="2" destOrd="0" presId="urn:microsoft.com/office/officeart/2005/8/layout/hProcess11"/>
    <dgm:cxn modelId="{52D13825-E82F-4CAB-9769-CFFAB521F8D8}" type="presParOf" srcId="{0BBE9169-78EB-482E-A3E7-5F47D01395C8}" destId="{21406E9F-A11A-40AE-B4F0-F446273005D9}" srcOrd="3" destOrd="0" presId="urn:microsoft.com/office/officeart/2005/8/layout/hProcess11"/>
    <dgm:cxn modelId="{DA3D2212-DC57-40C2-95C0-E2E0C6A2F9FA}" type="presParOf" srcId="{0BBE9169-78EB-482E-A3E7-5F47D01395C8}" destId="{6FCF6252-4FF7-4A36-8F75-7C4106C7F657}" srcOrd="4" destOrd="0" presId="urn:microsoft.com/office/officeart/2005/8/layout/hProcess11"/>
    <dgm:cxn modelId="{B7614D8B-CAC9-422F-81BD-0CBD0D87217C}" type="presParOf" srcId="{6FCF6252-4FF7-4A36-8F75-7C4106C7F657}" destId="{327885AA-0EB9-4D84-AB25-369715583A72}" srcOrd="0" destOrd="0" presId="urn:microsoft.com/office/officeart/2005/8/layout/hProcess11"/>
    <dgm:cxn modelId="{2136BE7A-03EE-45B8-88AC-42DEACA6CD0D}" type="presParOf" srcId="{6FCF6252-4FF7-4A36-8F75-7C4106C7F657}" destId="{AF571388-83B1-46A4-890A-DC2F82326C73}" srcOrd="1" destOrd="0" presId="urn:microsoft.com/office/officeart/2005/8/layout/hProcess11"/>
    <dgm:cxn modelId="{86B9BA1F-7257-4CE5-BDF1-3C091D9AA71B}" type="presParOf" srcId="{6FCF6252-4FF7-4A36-8F75-7C4106C7F657}" destId="{8D366F5B-793D-4C34-9C84-01A5CF38142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AF4AAD-46CE-4EAB-B8AB-4B70918C7F9B}">
      <dsp:nvSpPr>
        <dsp:cNvPr id="0" name=""/>
        <dsp:cNvSpPr/>
      </dsp:nvSpPr>
      <dsp:spPr>
        <a:xfrm>
          <a:off x="0" y="105108"/>
          <a:ext cx="8229600" cy="100212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SUNUM İÇERİĞİ</a:t>
          </a:r>
          <a:endParaRPr lang="tr-TR" sz="2600" kern="1200" dirty="0"/>
        </a:p>
      </dsp:txBody>
      <dsp:txXfrm>
        <a:off x="0" y="105108"/>
        <a:ext cx="8229600" cy="1002122"/>
      </dsp:txXfrm>
    </dsp:sp>
    <dsp:sp modelId="{2AE70FBA-6EEC-4FCD-A9B5-4018409616C6}">
      <dsp:nvSpPr>
        <dsp:cNvPr id="0" name=""/>
        <dsp:cNvSpPr/>
      </dsp:nvSpPr>
      <dsp:spPr>
        <a:xfrm>
          <a:off x="0" y="1182110"/>
          <a:ext cx="8229600" cy="100212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Kanser ve beslenme</a:t>
          </a:r>
          <a:endParaRPr lang="tr-TR" sz="2600" kern="1200" dirty="0"/>
        </a:p>
      </dsp:txBody>
      <dsp:txXfrm>
        <a:off x="0" y="1182110"/>
        <a:ext cx="8229600" cy="1002122"/>
      </dsp:txXfrm>
    </dsp:sp>
    <dsp:sp modelId="{5A0B863B-BC6A-4049-838B-086CBA9FAF60}">
      <dsp:nvSpPr>
        <dsp:cNvPr id="0" name=""/>
        <dsp:cNvSpPr/>
      </dsp:nvSpPr>
      <dsp:spPr>
        <a:xfrm>
          <a:off x="0" y="2259113"/>
          <a:ext cx="8229600" cy="100212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Beslenme neden önemli?</a:t>
          </a:r>
          <a:endParaRPr lang="tr-TR" sz="2600" kern="1200" dirty="0"/>
        </a:p>
      </dsp:txBody>
      <dsp:txXfrm>
        <a:off x="0" y="2259113"/>
        <a:ext cx="8229600" cy="1002122"/>
      </dsp:txXfrm>
    </dsp:sp>
    <dsp:sp modelId="{640F377B-F48E-42B7-8071-4E46E37153DF}">
      <dsp:nvSpPr>
        <dsp:cNvPr id="0" name=""/>
        <dsp:cNvSpPr/>
      </dsp:nvSpPr>
      <dsp:spPr>
        <a:xfrm>
          <a:off x="0" y="3336115"/>
          <a:ext cx="8229600" cy="100212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Tanı sonrası beslenmemde nelere dikkat etmeliyim?</a:t>
          </a:r>
          <a:endParaRPr lang="tr-TR" sz="2600" kern="1200" dirty="0"/>
        </a:p>
      </dsp:txBody>
      <dsp:txXfrm>
        <a:off x="0" y="3336115"/>
        <a:ext cx="8229600" cy="1002122"/>
      </dsp:txXfrm>
    </dsp:sp>
    <dsp:sp modelId="{70C837B6-BFFA-4786-82F3-51F17EFBCEBB}">
      <dsp:nvSpPr>
        <dsp:cNvPr id="0" name=""/>
        <dsp:cNvSpPr/>
      </dsp:nvSpPr>
      <dsp:spPr>
        <a:xfrm>
          <a:off x="0" y="4413118"/>
          <a:ext cx="8229600" cy="100212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En çok sorulan sorular</a:t>
          </a:r>
          <a:endParaRPr lang="tr-TR" sz="2600" kern="1200" dirty="0"/>
        </a:p>
      </dsp:txBody>
      <dsp:txXfrm>
        <a:off x="0" y="4413118"/>
        <a:ext cx="8229600" cy="1002122"/>
      </dsp:txXfrm>
    </dsp:sp>
    <dsp:sp modelId="{773E027F-5B55-4F13-9BE6-2F99EA7AC13C}">
      <dsp:nvSpPr>
        <dsp:cNvPr id="0" name=""/>
        <dsp:cNvSpPr/>
      </dsp:nvSpPr>
      <dsp:spPr>
        <a:xfrm>
          <a:off x="0" y="5490121"/>
          <a:ext cx="8229600" cy="100212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Öneriler </a:t>
          </a:r>
          <a:endParaRPr lang="tr-TR" sz="2600" kern="1200" dirty="0"/>
        </a:p>
      </dsp:txBody>
      <dsp:txXfrm>
        <a:off x="0" y="5490121"/>
        <a:ext cx="8229600" cy="100212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C1A518-E491-4E0F-AA76-ED5649A10F69}">
      <dsp:nvSpPr>
        <dsp:cNvPr id="0" name=""/>
        <dsp:cNvSpPr/>
      </dsp:nvSpPr>
      <dsp:spPr>
        <a:xfrm>
          <a:off x="0" y="1106"/>
          <a:ext cx="3103743" cy="3122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Enfeksiyonlar; özellikle  çoğu kanser tedavi rejimiyle birlikte, lökosit değerlerindeki düşme ile seyreden, bağışıklığın baskılandığı dönemlerdir.</a:t>
          </a:r>
          <a:endParaRPr lang="tr-TR" sz="2300" kern="1200" dirty="0"/>
        </a:p>
      </dsp:txBody>
      <dsp:txXfrm>
        <a:off x="0" y="1106"/>
        <a:ext cx="3103743" cy="3122945"/>
      </dsp:txXfrm>
    </dsp:sp>
    <dsp:sp modelId="{529A9B1B-AD50-4E08-963C-5BC28746D323}">
      <dsp:nvSpPr>
        <dsp:cNvPr id="0" name=""/>
        <dsp:cNvSpPr/>
      </dsp:nvSpPr>
      <dsp:spPr>
        <a:xfrm>
          <a:off x="3638274" y="1106"/>
          <a:ext cx="2360145" cy="1394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Besin güvenliğinin sağlanmasındaki genel kurallar; </a:t>
          </a:r>
          <a:endParaRPr lang="tr-TR" sz="2300" kern="1200" dirty="0"/>
        </a:p>
      </dsp:txBody>
      <dsp:txXfrm>
        <a:off x="3638274" y="1106"/>
        <a:ext cx="2360145" cy="1394748"/>
      </dsp:txXfrm>
    </dsp:sp>
    <dsp:sp modelId="{5856866D-1CF9-4A18-896A-E4AE3AC6640E}">
      <dsp:nvSpPr>
        <dsp:cNvPr id="0" name=""/>
        <dsp:cNvSpPr/>
      </dsp:nvSpPr>
      <dsp:spPr>
        <a:xfrm>
          <a:off x="3874289" y="1395855"/>
          <a:ext cx="339827" cy="694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990"/>
              </a:lnTo>
              <a:lnTo>
                <a:pt x="339827" y="69499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80128-8AF1-4BD6-BAF0-A771AEBB71E9}">
      <dsp:nvSpPr>
        <dsp:cNvPr id="0" name=""/>
        <dsp:cNvSpPr/>
      </dsp:nvSpPr>
      <dsp:spPr>
        <a:xfrm>
          <a:off x="4214117" y="1585672"/>
          <a:ext cx="3649415" cy="10103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yemekten önce ellerin yıkanması, </a:t>
          </a:r>
          <a:endParaRPr lang="tr-TR" sz="1900" kern="1200" dirty="0"/>
        </a:p>
      </dsp:txBody>
      <dsp:txXfrm>
        <a:off x="4214117" y="1585672"/>
        <a:ext cx="3649415" cy="1010345"/>
      </dsp:txXfrm>
    </dsp:sp>
    <dsp:sp modelId="{0493BFF5-5AD3-4A05-BA38-A45F8FF526A9}">
      <dsp:nvSpPr>
        <dsp:cNvPr id="0" name=""/>
        <dsp:cNvSpPr/>
      </dsp:nvSpPr>
      <dsp:spPr>
        <a:xfrm>
          <a:off x="3874289" y="1395855"/>
          <a:ext cx="270096" cy="1895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5152"/>
              </a:lnTo>
              <a:lnTo>
                <a:pt x="270096" y="189515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467F9D-8651-4D4E-A8A9-3BDA14F075E6}">
      <dsp:nvSpPr>
        <dsp:cNvPr id="0" name=""/>
        <dsp:cNvSpPr/>
      </dsp:nvSpPr>
      <dsp:spPr>
        <a:xfrm>
          <a:off x="4144385" y="2785835"/>
          <a:ext cx="3719147" cy="10103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besinlerin satın alınması,hazırlanması, pişirilmesi  tüketilmesinde hijyen ve sanitasyon kurallarına uyulması </a:t>
          </a:r>
          <a:endParaRPr lang="tr-TR" sz="1900" kern="1200" dirty="0"/>
        </a:p>
      </dsp:txBody>
      <dsp:txXfrm>
        <a:off x="4144385" y="2785835"/>
        <a:ext cx="3719147" cy="1010345"/>
      </dsp:txXfrm>
    </dsp:sp>
    <dsp:sp modelId="{8EEA843B-1922-41E2-BE57-BF8B20A797B4}">
      <dsp:nvSpPr>
        <dsp:cNvPr id="0" name=""/>
        <dsp:cNvSpPr/>
      </dsp:nvSpPr>
      <dsp:spPr>
        <a:xfrm>
          <a:off x="3874289" y="1395855"/>
          <a:ext cx="310635" cy="3095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315"/>
              </a:lnTo>
              <a:lnTo>
                <a:pt x="310635" y="309531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924E6-2891-4289-82CB-06CBAD065F1C}">
      <dsp:nvSpPr>
        <dsp:cNvPr id="0" name=""/>
        <dsp:cNvSpPr/>
      </dsp:nvSpPr>
      <dsp:spPr>
        <a:xfrm>
          <a:off x="4184924" y="3985998"/>
          <a:ext cx="3678608" cy="10103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ısıl işlem uygulanmamış besinler tüketilmemesidir. </a:t>
          </a:r>
          <a:endParaRPr lang="tr-TR" sz="1900" kern="1200" dirty="0"/>
        </a:p>
      </dsp:txBody>
      <dsp:txXfrm>
        <a:off x="4184924" y="3985998"/>
        <a:ext cx="3678608" cy="101034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C95EFD-AB73-402D-9FE2-B236A9F961DF}">
      <dsp:nvSpPr>
        <dsp:cNvPr id="0" name=""/>
        <dsp:cNvSpPr/>
      </dsp:nvSpPr>
      <dsp:spPr>
        <a:xfrm>
          <a:off x="3888283" y="2656601"/>
          <a:ext cx="1908000" cy="196939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İshalde;</a:t>
          </a:r>
          <a:endParaRPr lang="tr-TR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88283" y="2656601"/>
        <a:ext cx="1908000" cy="1969390"/>
      </dsp:txXfrm>
    </dsp:sp>
    <dsp:sp modelId="{EEC6FA0D-DF59-4D1F-903C-05081B80643C}">
      <dsp:nvSpPr>
        <dsp:cNvPr id="0" name=""/>
        <dsp:cNvSpPr/>
      </dsp:nvSpPr>
      <dsp:spPr>
        <a:xfrm rot="19046482">
          <a:off x="5634128" y="2449098"/>
          <a:ext cx="454278" cy="5131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 rot="19046482">
        <a:off x="5634128" y="2449098"/>
        <a:ext cx="454278" cy="513103"/>
      </dsp:txXfrm>
    </dsp:sp>
    <dsp:sp modelId="{A575210B-EFE1-400D-8073-ED7E1C243A73}">
      <dsp:nvSpPr>
        <dsp:cNvPr id="0" name=""/>
        <dsp:cNvSpPr/>
      </dsp:nvSpPr>
      <dsp:spPr>
        <a:xfrm>
          <a:off x="5945191" y="767917"/>
          <a:ext cx="1908000" cy="196939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Yemeklerdeki yağ miktarını azaltınız. Yağlı yiyeceklerden uzak durunuz.</a:t>
          </a:r>
          <a:endParaRPr lang="tr-TR" sz="1700" kern="1200" dirty="0"/>
        </a:p>
      </dsp:txBody>
      <dsp:txXfrm>
        <a:off x="5945191" y="767917"/>
        <a:ext cx="1908000" cy="1969390"/>
      </dsp:txXfrm>
    </dsp:sp>
    <dsp:sp modelId="{E8FEF05B-3D8F-414A-84B6-4F63B695353A}">
      <dsp:nvSpPr>
        <dsp:cNvPr id="0" name=""/>
        <dsp:cNvSpPr/>
      </dsp:nvSpPr>
      <dsp:spPr>
        <a:xfrm rot="4628571">
          <a:off x="7068193" y="2604306"/>
          <a:ext cx="167895" cy="5131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 rot="4628571">
        <a:off x="7068193" y="2604306"/>
        <a:ext cx="167895" cy="513103"/>
      </dsp:txXfrm>
    </dsp:sp>
    <dsp:sp modelId="{6784D24E-6D9E-4EB1-B6FA-D4A08C48F521}">
      <dsp:nvSpPr>
        <dsp:cNvPr id="0" name=""/>
        <dsp:cNvSpPr/>
      </dsp:nvSpPr>
      <dsp:spPr>
        <a:xfrm>
          <a:off x="6453205" y="2993673"/>
          <a:ext cx="1908000" cy="196939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Yayla, az yağlı pirinç-şehriye çorba tercih ediniz.</a:t>
          </a:r>
          <a:endParaRPr lang="tr-TR" sz="1700" kern="1200" dirty="0"/>
        </a:p>
      </dsp:txBody>
      <dsp:txXfrm>
        <a:off x="6453205" y="2993673"/>
        <a:ext cx="1908000" cy="1969390"/>
      </dsp:txXfrm>
    </dsp:sp>
    <dsp:sp modelId="{7BDCF4D3-908C-4198-9BFF-3BD29FE55F7E}">
      <dsp:nvSpPr>
        <dsp:cNvPr id="0" name=""/>
        <dsp:cNvSpPr/>
      </dsp:nvSpPr>
      <dsp:spPr>
        <a:xfrm rot="7714286">
          <a:off x="6609042" y="4610309"/>
          <a:ext cx="179228" cy="5131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 rot="7714286">
        <a:off x="6609042" y="4610309"/>
        <a:ext cx="179228" cy="513103"/>
      </dsp:txXfrm>
    </dsp:sp>
    <dsp:sp modelId="{0C07B9A8-ABC3-42C5-A1B9-11885929B682}">
      <dsp:nvSpPr>
        <dsp:cNvPr id="0" name=""/>
        <dsp:cNvSpPr/>
      </dsp:nvSpPr>
      <dsp:spPr>
        <a:xfrm>
          <a:off x="5029781" y="4778590"/>
          <a:ext cx="1908000" cy="196939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Süt yerine, yoğurt ve ayranı tercih ediniz.</a:t>
          </a:r>
          <a:endParaRPr lang="tr-TR" sz="1700" kern="1200" dirty="0"/>
        </a:p>
      </dsp:txBody>
      <dsp:txXfrm>
        <a:off x="5029781" y="4778590"/>
        <a:ext cx="1908000" cy="1969390"/>
      </dsp:txXfrm>
    </dsp:sp>
    <dsp:sp modelId="{F5723074-68CD-4EA7-B4FB-7BE3E4F0B04E}">
      <dsp:nvSpPr>
        <dsp:cNvPr id="0" name=""/>
        <dsp:cNvSpPr/>
      </dsp:nvSpPr>
      <dsp:spPr>
        <a:xfrm rot="10800000">
          <a:off x="4748535" y="5506733"/>
          <a:ext cx="198747" cy="5131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 rot="10800000">
        <a:off x="4748535" y="5506733"/>
        <a:ext cx="198747" cy="513103"/>
      </dsp:txXfrm>
    </dsp:sp>
    <dsp:sp modelId="{6C564E21-96B8-4AB0-8391-94DB4E307210}">
      <dsp:nvSpPr>
        <dsp:cNvPr id="0" name=""/>
        <dsp:cNvSpPr/>
      </dsp:nvSpPr>
      <dsp:spPr>
        <a:xfrm>
          <a:off x="2746786" y="4778590"/>
          <a:ext cx="1908000" cy="196939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Sebzelerden havuç ve patatesi tercih ediniz.</a:t>
          </a:r>
          <a:endParaRPr lang="tr-TR" sz="1700" kern="1200" dirty="0"/>
        </a:p>
      </dsp:txBody>
      <dsp:txXfrm>
        <a:off x="2746786" y="4778590"/>
        <a:ext cx="1908000" cy="1969390"/>
      </dsp:txXfrm>
    </dsp:sp>
    <dsp:sp modelId="{7716863D-9191-4F55-8B59-F7AFFBB1D63B}">
      <dsp:nvSpPr>
        <dsp:cNvPr id="0" name=""/>
        <dsp:cNvSpPr/>
      </dsp:nvSpPr>
      <dsp:spPr>
        <a:xfrm rot="13885714">
          <a:off x="2902623" y="4618240"/>
          <a:ext cx="179228" cy="5131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 rot="13885714">
        <a:off x="2902623" y="4618240"/>
        <a:ext cx="179228" cy="513103"/>
      </dsp:txXfrm>
    </dsp:sp>
    <dsp:sp modelId="{50A60EF2-42BC-41C9-81F5-D27736C14328}">
      <dsp:nvSpPr>
        <dsp:cNvPr id="0" name=""/>
        <dsp:cNvSpPr/>
      </dsp:nvSpPr>
      <dsp:spPr>
        <a:xfrm>
          <a:off x="1323362" y="2993673"/>
          <a:ext cx="1908000" cy="196939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Meyvelerden elma, şeftali, muz veya ayvayı tercih ediniz.</a:t>
          </a:r>
          <a:endParaRPr lang="tr-TR" sz="1700" kern="1200" dirty="0"/>
        </a:p>
      </dsp:txBody>
      <dsp:txXfrm>
        <a:off x="1323362" y="2993673"/>
        <a:ext cx="1908000" cy="1969390"/>
      </dsp:txXfrm>
    </dsp:sp>
    <dsp:sp modelId="{9129E63A-CF2E-4576-A5A4-262EEE0BC7AF}">
      <dsp:nvSpPr>
        <dsp:cNvPr id="0" name=""/>
        <dsp:cNvSpPr/>
      </dsp:nvSpPr>
      <dsp:spPr>
        <a:xfrm rot="16971429">
          <a:off x="2446364" y="2613571"/>
          <a:ext cx="167895" cy="5131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 rot="16971429">
        <a:off x="2446364" y="2613571"/>
        <a:ext cx="167895" cy="513103"/>
      </dsp:txXfrm>
    </dsp:sp>
    <dsp:sp modelId="{E657FA12-D8FC-4A91-B88E-9C7DC4807B03}">
      <dsp:nvSpPr>
        <dsp:cNvPr id="0" name=""/>
        <dsp:cNvSpPr/>
      </dsp:nvSpPr>
      <dsp:spPr>
        <a:xfrm>
          <a:off x="1831376" y="767917"/>
          <a:ext cx="1908000" cy="196939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Baharat kullanmayınız.</a:t>
          </a:r>
          <a:endParaRPr lang="tr-TR" sz="1700" kern="1200" dirty="0"/>
        </a:p>
      </dsp:txBody>
      <dsp:txXfrm>
        <a:off x="1831376" y="767917"/>
        <a:ext cx="1908000" cy="1969390"/>
      </dsp:txXfrm>
    </dsp:sp>
    <dsp:sp modelId="{03384A62-DF44-40A3-9011-BA200EEF33E6}">
      <dsp:nvSpPr>
        <dsp:cNvPr id="0" name=""/>
        <dsp:cNvSpPr/>
      </dsp:nvSpPr>
      <dsp:spPr>
        <a:xfrm rot="2553518">
          <a:off x="3577221" y="2431707"/>
          <a:ext cx="454278" cy="5131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 rot="2553518">
        <a:off x="3577221" y="2431707"/>
        <a:ext cx="454278" cy="513103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732741-FF6F-4A3D-B26E-ED5F7242014F}">
      <dsp:nvSpPr>
        <dsp:cNvPr id="0" name=""/>
        <dsp:cNvSpPr/>
      </dsp:nvSpPr>
      <dsp:spPr>
        <a:xfrm>
          <a:off x="4482244" y="2094090"/>
          <a:ext cx="3714101" cy="322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49"/>
              </a:lnTo>
              <a:lnTo>
                <a:pt x="3714101" y="161149"/>
              </a:lnTo>
              <a:lnTo>
                <a:pt x="3714101" y="32229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24153-3737-4BB8-9BC2-16B061D6B066}">
      <dsp:nvSpPr>
        <dsp:cNvPr id="0" name=""/>
        <dsp:cNvSpPr/>
      </dsp:nvSpPr>
      <dsp:spPr>
        <a:xfrm>
          <a:off x="4482244" y="2094090"/>
          <a:ext cx="1857050" cy="322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49"/>
              </a:lnTo>
              <a:lnTo>
                <a:pt x="1857050" y="161149"/>
              </a:lnTo>
              <a:lnTo>
                <a:pt x="1857050" y="32229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5194C-A30D-41BC-83C2-96601F66FE76}">
      <dsp:nvSpPr>
        <dsp:cNvPr id="0" name=""/>
        <dsp:cNvSpPr/>
      </dsp:nvSpPr>
      <dsp:spPr>
        <a:xfrm>
          <a:off x="4436524" y="2094090"/>
          <a:ext cx="91440" cy="3222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229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A23FC-2775-4032-B31C-228ADBD63933}">
      <dsp:nvSpPr>
        <dsp:cNvPr id="0" name=""/>
        <dsp:cNvSpPr/>
      </dsp:nvSpPr>
      <dsp:spPr>
        <a:xfrm>
          <a:off x="2625193" y="2094090"/>
          <a:ext cx="1857050" cy="322298"/>
        </a:xfrm>
        <a:custGeom>
          <a:avLst/>
          <a:gdLst/>
          <a:ahLst/>
          <a:cxnLst/>
          <a:rect l="0" t="0" r="0" b="0"/>
          <a:pathLst>
            <a:path>
              <a:moveTo>
                <a:pt x="1857050" y="0"/>
              </a:moveTo>
              <a:lnTo>
                <a:pt x="1857050" y="161149"/>
              </a:lnTo>
              <a:lnTo>
                <a:pt x="0" y="161149"/>
              </a:lnTo>
              <a:lnTo>
                <a:pt x="0" y="32229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38C6B-9527-4A84-9798-126AFA59E608}">
      <dsp:nvSpPr>
        <dsp:cNvPr id="0" name=""/>
        <dsp:cNvSpPr/>
      </dsp:nvSpPr>
      <dsp:spPr>
        <a:xfrm>
          <a:off x="768142" y="2094090"/>
          <a:ext cx="3714101" cy="322298"/>
        </a:xfrm>
        <a:custGeom>
          <a:avLst/>
          <a:gdLst/>
          <a:ahLst/>
          <a:cxnLst/>
          <a:rect l="0" t="0" r="0" b="0"/>
          <a:pathLst>
            <a:path>
              <a:moveTo>
                <a:pt x="3714101" y="0"/>
              </a:moveTo>
              <a:lnTo>
                <a:pt x="3714101" y="161149"/>
              </a:lnTo>
              <a:lnTo>
                <a:pt x="0" y="161149"/>
              </a:lnTo>
              <a:lnTo>
                <a:pt x="0" y="32229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B2AF7-4F1F-4E13-9B3B-89D76AAEBB45}">
      <dsp:nvSpPr>
        <dsp:cNvPr id="0" name=""/>
        <dsp:cNvSpPr/>
      </dsp:nvSpPr>
      <dsp:spPr>
        <a:xfrm>
          <a:off x="3714867" y="504056"/>
          <a:ext cx="1534752" cy="15900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Kabızlık durumunda;</a:t>
          </a:r>
          <a:endParaRPr lang="tr-TR" sz="2300" kern="1200" dirty="0"/>
        </a:p>
      </dsp:txBody>
      <dsp:txXfrm>
        <a:off x="3714867" y="504056"/>
        <a:ext cx="1534752" cy="1590034"/>
      </dsp:txXfrm>
    </dsp:sp>
    <dsp:sp modelId="{E671FAD1-C46E-4EF6-A958-4C7333F45231}">
      <dsp:nvSpPr>
        <dsp:cNvPr id="0" name=""/>
        <dsp:cNvSpPr/>
      </dsp:nvSpPr>
      <dsp:spPr>
        <a:xfrm>
          <a:off x="766" y="2416388"/>
          <a:ext cx="1534752" cy="23361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Mercimek, ezogelin ve sebze çorbalarını tercih ediniz.</a:t>
          </a:r>
          <a:endParaRPr lang="tr-TR" sz="2300" kern="1200" dirty="0"/>
        </a:p>
      </dsp:txBody>
      <dsp:txXfrm>
        <a:off x="766" y="2416388"/>
        <a:ext cx="1534752" cy="2336139"/>
      </dsp:txXfrm>
    </dsp:sp>
    <dsp:sp modelId="{315940CA-041F-4AF6-9FF8-136554713203}">
      <dsp:nvSpPr>
        <dsp:cNvPr id="0" name=""/>
        <dsp:cNvSpPr/>
      </dsp:nvSpPr>
      <dsp:spPr>
        <a:xfrm>
          <a:off x="1857816" y="2416388"/>
          <a:ext cx="1534752" cy="23361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Haftada 2-3 kez </a:t>
          </a:r>
          <a:r>
            <a:rPr lang="tr-TR" sz="2300" kern="1200" dirty="0" err="1" smtClean="0"/>
            <a:t>kurubaklagil</a:t>
          </a:r>
          <a:r>
            <a:rPr lang="tr-TR" sz="2300" kern="1200" dirty="0" smtClean="0"/>
            <a:t> yemeklerini tüketiniz.</a:t>
          </a:r>
          <a:endParaRPr lang="tr-TR" sz="2300" kern="1200" dirty="0"/>
        </a:p>
      </dsp:txBody>
      <dsp:txXfrm>
        <a:off x="1857816" y="2416388"/>
        <a:ext cx="1534752" cy="2336139"/>
      </dsp:txXfrm>
    </dsp:sp>
    <dsp:sp modelId="{2555F350-F183-4A2B-B74E-4BEC64134AF7}">
      <dsp:nvSpPr>
        <dsp:cNvPr id="0" name=""/>
        <dsp:cNvSpPr/>
      </dsp:nvSpPr>
      <dsp:spPr>
        <a:xfrm>
          <a:off x="3714867" y="2416388"/>
          <a:ext cx="1534752" cy="23361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Kayısı, erik, incir gibi meyveleri tercih ediniz.</a:t>
          </a:r>
          <a:endParaRPr lang="tr-TR" sz="2300" kern="1200" dirty="0"/>
        </a:p>
      </dsp:txBody>
      <dsp:txXfrm>
        <a:off x="3714867" y="2416388"/>
        <a:ext cx="1534752" cy="2336139"/>
      </dsp:txXfrm>
    </dsp:sp>
    <dsp:sp modelId="{BDF6311B-5721-4D85-A718-B94CCF699C93}">
      <dsp:nvSpPr>
        <dsp:cNvPr id="0" name=""/>
        <dsp:cNvSpPr/>
      </dsp:nvSpPr>
      <dsp:spPr>
        <a:xfrm>
          <a:off x="5571918" y="2416388"/>
          <a:ext cx="1534752" cy="23361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Bol sıvı tüketiniz.</a:t>
          </a:r>
          <a:endParaRPr lang="tr-TR" sz="2300" kern="1200" dirty="0"/>
        </a:p>
      </dsp:txBody>
      <dsp:txXfrm>
        <a:off x="5571918" y="2416388"/>
        <a:ext cx="1534752" cy="2336139"/>
      </dsp:txXfrm>
    </dsp:sp>
    <dsp:sp modelId="{CC248A64-FD7F-4319-88BC-E6F19D0B570B}">
      <dsp:nvSpPr>
        <dsp:cNvPr id="0" name=""/>
        <dsp:cNvSpPr/>
      </dsp:nvSpPr>
      <dsp:spPr>
        <a:xfrm>
          <a:off x="7428969" y="2416388"/>
          <a:ext cx="1534752" cy="23361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Fiziksel aktivitenizi arttırınız.</a:t>
          </a:r>
          <a:endParaRPr lang="tr-TR" sz="2300" kern="1200" dirty="0"/>
        </a:p>
      </dsp:txBody>
      <dsp:txXfrm>
        <a:off x="7428969" y="2416388"/>
        <a:ext cx="1534752" cy="2336139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23D875-D2AB-49BA-9B83-DB69F1D31C22}">
      <dsp:nvSpPr>
        <dsp:cNvPr id="0" name=""/>
        <dsp:cNvSpPr/>
      </dsp:nvSpPr>
      <dsp:spPr>
        <a:xfrm rot="5400000">
          <a:off x="762381" y="2116747"/>
          <a:ext cx="4753695" cy="224604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Ağız kuruması olduğunda;</a:t>
          </a:r>
          <a:endParaRPr lang="tr-TR" sz="2400" kern="1200" dirty="0"/>
        </a:p>
      </dsp:txBody>
      <dsp:txXfrm rot="5400000">
        <a:off x="762381" y="2116747"/>
        <a:ext cx="4753695" cy="2246047"/>
      </dsp:txXfrm>
    </dsp:sp>
    <dsp:sp modelId="{2AD98DD0-C534-465A-803A-5C4010F00B91}">
      <dsp:nvSpPr>
        <dsp:cNvPr id="0" name=""/>
        <dsp:cNvSpPr/>
      </dsp:nvSpPr>
      <dsp:spPr>
        <a:xfrm rot="5400000">
          <a:off x="4177763" y="944714"/>
          <a:ext cx="5161583" cy="4758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Her yemekten sonra ağzınızı çalkalayınız ve dişlerinizi fırçalayınız.</a:t>
          </a:r>
          <a:endParaRPr lang="tr-T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Soğuk ya da oda ısısındaki yiyecekleri tercih ediniz.</a:t>
          </a:r>
          <a:endParaRPr lang="tr-T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Çok şekerli yiyecek ve içeceklerden kaçınınız.</a:t>
          </a:r>
          <a:endParaRPr lang="tr-T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Hafif tatlı ve hafif ekşi besinleri tercih ediniz.</a:t>
          </a:r>
          <a:endParaRPr lang="tr-T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Sıvı alımınızı arttırınız.</a:t>
          </a:r>
          <a:endParaRPr lang="tr-T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Sakız çiğneyebilirsiniz.</a:t>
          </a:r>
          <a:endParaRPr lang="tr-TR" sz="2400" kern="1200" dirty="0"/>
        </a:p>
      </dsp:txBody>
      <dsp:txXfrm rot="5400000">
        <a:off x="4177763" y="944714"/>
        <a:ext cx="5161583" cy="4758311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8A31BD-E06E-4C4C-860F-C4F34960B5ED}">
      <dsp:nvSpPr>
        <dsp:cNvPr id="0" name=""/>
        <dsp:cNvSpPr/>
      </dsp:nvSpPr>
      <dsp:spPr>
        <a:xfrm>
          <a:off x="5921" y="1027062"/>
          <a:ext cx="1649215" cy="29144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Ağız içi yaralar olduğunda;</a:t>
          </a:r>
          <a:endParaRPr lang="tr-TR" sz="2300" kern="1200" dirty="0"/>
        </a:p>
      </dsp:txBody>
      <dsp:txXfrm>
        <a:off x="5921" y="1027062"/>
        <a:ext cx="1649215" cy="2914426"/>
      </dsp:txXfrm>
    </dsp:sp>
    <dsp:sp modelId="{E08D8196-F40F-44C0-8432-E5F2E8070130}">
      <dsp:nvSpPr>
        <dsp:cNvPr id="0" name=""/>
        <dsp:cNvSpPr/>
      </dsp:nvSpPr>
      <dsp:spPr>
        <a:xfrm>
          <a:off x="2062260" y="1979443"/>
          <a:ext cx="863101" cy="10096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/>
        </a:p>
      </dsp:txBody>
      <dsp:txXfrm>
        <a:off x="2062260" y="1979443"/>
        <a:ext cx="863101" cy="1009665"/>
      </dsp:txXfrm>
    </dsp:sp>
    <dsp:sp modelId="{6705BD8F-5EE0-450E-B266-B8C9B14D5789}">
      <dsp:nvSpPr>
        <dsp:cNvPr id="0" name=""/>
        <dsp:cNvSpPr/>
      </dsp:nvSpPr>
      <dsp:spPr>
        <a:xfrm>
          <a:off x="3283630" y="184717"/>
          <a:ext cx="5458912" cy="45991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Bol miktarda su tüketiniz.</a:t>
          </a:r>
          <a:endParaRPr lang="tr-TR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Yumuşak, püre kıvamında yiyecekleri tercih ediniz.</a:t>
          </a:r>
          <a:endParaRPr lang="tr-TR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Domates, portakal, greyfurt, limon gibi asitli meyve ve sebzeleri tüketmeyiniz.</a:t>
          </a:r>
          <a:endParaRPr lang="tr-TR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Yüzeyi pürüzlü, sert, pişmemiş, kurutulmuş yiyecekler, ağzınızın yaralı alanını rahatsız edeceğinden bu tip yiyeceklerden uzak durunuz.</a:t>
          </a:r>
          <a:endParaRPr lang="tr-TR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Çok tuzlu ve baharatlı yiyecekleri tüketmeyiniz. </a:t>
          </a:r>
          <a:endParaRPr lang="tr-TR" sz="2200" kern="1200" dirty="0"/>
        </a:p>
      </dsp:txBody>
      <dsp:txXfrm>
        <a:off x="3283630" y="184717"/>
        <a:ext cx="5458912" cy="4599116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8ABD54-A6F9-41F2-9057-113CDC38259B}">
      <dsp:nvSpPr>
        <dsp:cNvPr id="0" name=""/>
        <dsp:cNvSpPr/>
      </dsp:nvSpPr>
      <dsp:spPr>
        <a:xfrm>
          <a:off x="944" y="958"/>
          <a:ext cx="8227711" cy="14121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“Suyun tadı bile eskisi gibi gelmiyor,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her yediğim daha acı tat veriyor.”</a:t>
          </a:r>
          <a:endParaRPr lang="tr-TR" sz="3200" kern="1200" dirty="0"/>
        </a:p>
      </dsp:txBody>
      <dsp:txXfrm>
        <a:off x="944" y="958"/>
        <a:ext cx="8227711" cy="1412153"/>
      </dsp:txXfrm>
    </dsp:sp>
    <dsp:sp modelId="{457B17BB-2BF7-4397-BAA0-9A19DE35C187}">
      <dsp:nvSpPr>
        <dsp:cNvPr id="0" name=""/>
        <dsp:cNvSpPr/>
      </dsp:nvSpPr>
      <dsp:spPr>
        <a:xfrm>
          <a:off x="944" y="1556904"/>
          <a:ext cx="5374595" cy="14121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/>
          </a:r>
          <a:br>
            <a:rPr lang="tr-TR" sz="2600" kern="1200" dirty="0" smtClean="0"/>
          </a:br>
          <a:endParaRPr lang="tr-TR" sz="2600" kern="1200" dirty="0"/>
        </a:p>
      </dsp:txBody>
      <dsp:txXfrm>
        <a:off x="944" y="1556904"/>
        <a:ext cx="5374595" cy="1412153"/>
      </dsp:txXfrm>
    </dsp:sp>
    <dsp:sp modelId="{186C4266-C32B-429A-A4B3-8BFE814D38A1}">
      <dsp:nvSpPr>
        <dsp:cNvPr id="0" name=""/>
        <dsp:cNvSpPr/>
      </dsp:nvSpPr>
      <dsp:spPr>
        <a:xfrm>
          <a:off x="944" y="3112851"/>
          <a:ext cx="2632025" cy="14121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Metalik tat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(</a:t>
          </a:r>
          <a:r>
            <a:rPr lang="tr-TR" sz="2200" kern="1200" dirty="0" err="1" smtClean="0"/>
            <a:t>sisplatin</a:t>
          </a:r>
          <a:r>
            <a:rPr lang="tr-TR" sz="2200" kern="1200" dirty="0" smtClean="0"/>
            <a:t>)</a:t>
          </a:r>
          <a:endParaRPr lang="tr-TR" sz="2200" kern="1200" dirty="0"/>
        </a:p>
      </dsp:txBody>
      <dsp:txXfrm>
        <a:off x="944" y="3112851"/>
        <a:ext cx="2632025" cy="1412153"/>
      </dsp:txXfrm>
    </dsp:sp>
    <dsp:sp modelId="{F91F3A8B-265C-4E5F-A673-2E2598A89FEB}">
      <dsp:nvSpPr>
        <dsp:cNvPr id="0" name=""/>
        <dsp:cNvSpPr/>
      </dsp:nvSpPr>
      <dsp:spPr>
        <a:xfrm>
          <a:off x="2743514" y="3112851"/>
          <a:ext cx="2632025" cy="14121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Hiç tat alamama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(</a:t>
          </a:r>
          <a:r>
            <a:rPr lang="tr-TR" sz="2200" kern="1200" dirty="0" err="1" smtClean="0"/>
            <a:t>agojia</a:t>
          </a:r>
          <a:r>
            <a:rPr lang="tr-TR" sz="2200" kern="1200" dirty="0" smtClean="0"/>
            <a:t>)</a:t>
          </a:r>
          <a:endParaRPr lang="tr-TR" sz="2200" kern="1200" dirty="0"/>
        </a:p>
      </dsp:txBody>
      <dsp:txXfrm>
        <a:off x="2743514" y="3112851"/>
        <a:ext cx="2632025" cy="1412153"/>
      </dsp:txXfrm>
    </dsp:sp>
    <dsp:sp modelId="{C2B91FFA-42DC-4EA1-9678-D5F5AB3CA59A}">
      <dsp:nvSpPr>
        <dsp:cNvPr id="0" name=""/>
        <dsp:cNvSpPr/>
      </dsp:nvSpPr>
      <dsp:spPr>
        <a:xfrm>
          <a:off x="5596630" y="1556904"/>
          <a:ext cx="2632025" cy="14121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TAT DUYUSUNDA BOZULMA</a:t>
          </a:r>
          <a:endParaRPr lang="tr-TR" sz="2600" kern="1200" dirty="0"/>
        </a:p>
      </dsp:txBody>
      <dsp:txXfrm>
        <a:off x="5596630" y="1556904"/>
        <a:ext cx="2632025" cy="1412153"/>
      </dsp:txXfrm>
    </dsp:sp>
    <dsp:sp modelId="{30A624DF-EACC-472B-B0CD-17B40E9BEA64}">
      <dsp:nvSpPr>
        <dsp:cNvPr id="0" name=""/>
        <dsp:cNvSpPr/>
      </dsp:nvSpPr>
      <dsp:spPr>
        <a:xfrm>
          <a:off x="5596630" y="3112851"/>
          <a:ext cx="2632025" cy="14121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Yoğun tat alma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(özellikle şekerli veya baharatlı besinler)</a:t>
          </a:r>
          <a:endParaRPr lang="tr-TR" sz="2200" kern="1200" dirty="0"/>
        </a:p>
      </dsp:txBody>
      <dsp:txXfrm>
        <a:off x="5596630" y="3112851"/>
        <a:ext cx="2632025" cy="1412153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844449-DE17-41A8-8BDF-BD696FB8ECC7}">
      <dsp:nvSpPr>
        <dsp:cNvPr id="0" name=""/>
        <dsp:cNvSpPr/>
      </dsp:nvSpPr>
      <dsp:spPr>
        <a:xfrm>
          <a:off x="138341" y="418309"/>
          <a:ext cx="8867317" cy="17958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09F371-7FC7-4297-A66D-12CACD18B4AA}">
      <dsp:nvSpPr>
        <dsp:cNvPr id="0" name=""/>
        <dsp:cNvSpPr/>
      </dsp:nvSpPr>
      <dsp:spPr>
        <a:xfrm>
          <a:off x="5343201" y="58373"/>
          <a:ext cx="3425247" cy="19304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8023796-6A00-4586-91E4-D90343967AAD}">
      <dsp:nvSpPr>
        <dsp:cNvPr id="0" name=""/>
        <dsp:cNvSpPr/>
      </dsp:nvSpPr>
      <dsp:spPr>
        <a:xfrm rot="10800000">
          <a:off x="867378" y="1973421"/>
          <a:ext cx="3529169" cy="372669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Proteinden zengin besinler ağızda acı veya metalik bir tat bırakabilir.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Yeterli protein alımını sağlamak için; proteinden zengin yiyecekler diyete eklenebilir.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(süt ürünleri, yumurta, tavuk, balık)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kern="1200" dirty="0" smtClean="0"/>
        </a:p>
      </dsp:txBody>
      <dsp:txXfrm rot="10800000">
        <a:off x="867378" y="1973421"/>
        <a:ext cx="3529169" cy="3726694"/>
      </dsp:txXfrm>
    </dsp:sp>
    <dsp:sp modelId="{3FB0A314-FEA2-4FD7-90F9-C91799A2595A}">
      <dsp:nvSpPr>
        <dsp:cNvPr id="0" name=""/>
        <dsp:cNvSpPr/>
      </dsp:nvSpPr>
      <dsp:spPr>
        <a:xfrm>
          <a:off x="952822" y="44628"/>
          <a:ext cx="3340471" cy="19304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D5B8B92-D884-4A40-9E1D-71143A8B8DE7}">
      <dsp:nvSpPr>
        <dsp:cNvPr id="0" name=""/>
        <dsp:cNvSpPr/>
      </dsp:nvSpPr>
      <dsp:spPr>
        <a:xfrm rot="10800000">
          <a:off x="5436682" y="1973421"/>
          <a:ext cx="3262774" cy="372669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Metal yerine plastik mutfak malzemeleri kullanılabilir. </a:t>
          </a:r>
          <a:endParaRPr lang="tr-TR" sz="2200" kern="1200" dirty="0"/>
        </a:p>
      </dsp:txBody>
      <dsp:txXfrm rot="10800000">
        <a:off x="5436682" y="1973421"/>
        <a:ext cx="3262774" cy="3726694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4AF930-97EE-4E58-B4FC-2C18F98526D8}">
      <dsp:nvSpPr>
        <dsp:cNvPr id="0" name=""/>
        <dsp:cNvSpPr/>
      </dsp:nvSpPr>
      <dsp:spPr>
        <a:xfrm>
          <a:off x="2397994" y="952152"/>
          <a:ext cx="5180736" cy="5180736"/>
        </a:xfrm>
        <a:prstGeom prst="blockArc">
          <a:avLst>
            <a:gd name="adj1" fmla="val 12913067"/>
            <a:gd name="adj2" fmla="val 16368722"/>
            <a:gd name="adj3" fmla="val 4527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F26D619-0391-4E62-B86A-CAB60131269D}">
      <dsp:nvSpPr>
        <dsp:cNvPr id="0" name=""/>
        <dsp:cNvSpPr/>
      </dsp:nvSpPr>
      <dsp:spPr>
        <a:xfrm>
          <a:off x="2522199" y="758003"/>
          <a:ext cx="5180736" cy="5180736"/>
        </a:xfrm>
        <a:prstGeom prst="blockArc">
          <a:avLst>
            <a:gd name="adj1" fmla="val 9000000"/>
            <a:gd name="adj2" fmla="val 12600000"/>
            <a:gd name="adj3" fmla="val 4527"/>
          </a:avLst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tint val="50000"/>
                <a:satMod val="300000"/>
              </a:schemeClr>
            </a:gs>
            <a:gs pos="35000">
              <a:schemeClr val="accent3">
                <a:hueOff val="9000211"/>
                <a:satOff val="-13504"/>
                <a:lumOff val="-2196"/>
                <a:alphaOff val="0"/>
                <a:tint val="37000"/>
                <a:satMod val="30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7AE8D3-B056-4883-B04D-2D4F483E7109}">
      <dsp:nvSpPr>
        <dsp:cNvPr id="0" name=""/>
        <dsp:cNvSpPr/>
      </dsp:nvSpPr>
      <dsp:spPr>
        <a:xfrm>
          <a:off x="2397994" y="563855"/>
          <a:ext cx="5180736" cy="5180736"/>
        </a:xfrm>
        <a:prstGeom prst="blockArc">
          <a:avLst>
            <a:gd name="adj1" fmla="val 5231278"/>
            <a:gd name="adj2" fmla="val 8686933"/>
            <a:gd name="adj3" fmla="val 4527"/>
          </a:avLst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tint val="50000"/>
                <a:satMod val="300000"/>
              </a:schemeClr>
            </a:gs>
            <a:gs pos="35000">
              <a:schemeClr val="accent3">
                <a:hueOff val="6750158"/>
                <a:satOff val="-10128"/>
                <a:lumOff val="-1647"/>
                <a:alphaOff val="0"/>
                <a:tint val="37000"/>
                <a:satMod val="30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2A0362A-3903-4B32-830A-F550BC36AD64}">
      <dsp:nvSpPr>
        <dsp:cNvPr id="0" name=""/>
        <dsp:cNvSpPr/>
      </dsp:nvSpPr>
      <dsp:spPr>
        <a:xfrm>
          <a:off x="2646405" y="563855"/>
          <a:ext cx="5180736" cy="5180736"/>
        </a:xfrm>
        <a:prstGeom prst="blockArc">
          <a:avLst>
            <a:gd name="adj1" fmla="val 2113067"/>
            <a:gd name="adj2" fmla="val 5568722"/>
            <a:gd name="adj3" fmla="val 4527"/>
          </a:avLst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tint val="50000"/>
                <a:satMod val="300000"/>
              </a:schemeClr>
            </a:gs>
            <a:gs pos="35000">
              <a:schemeClr val="accent3">
                <a:hueOff val="4500106"/>
                <a:satOff val="-6752"/>
                <a:lumOff val="-1098"/>
                <a:alphaOff val="0"/>
                <a:tint val="37000"/>
                <a:satMod val="30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837DC6-1527-4F38-884C-62482BE19D3E}">
      <dsp:nvSpPr>
        <dsp:cNvPr id="0" name=""/>
        <dsp:cNvSpPr/>
      </dsp:nvSpPr>
      <dsp:spPr>
        <a:xfrm>
          <a:off x="2522199" y="758003"/>
          <a:ext cx="5180736" cy="5180736"/>
        </a:xfrm>
        <a:prstGeom prst="blockArc">
          <a:avLst>
            <a:gd name="adj1" fmla="val 19800000"/>
            <a:gd name="adj2" fmla="val 1800000"/>
            <a:gd name="adj3" fmla="val 4527"/>
          </a:avLst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tint val="50000"/>
                <a:satMod val="300000"/>
              </a:schemeClr>
            </a:gs>
            <a:gs pos="35000">
              <a:schemeClr val="accent3">
                <a:hueOff val="2250053"/>
                <a:satOff val="-3376"/>
                <a:lumOff val="-549"/>
                <a:alphaOff val="0"/>
                <a:tint val="37000"/>
                <a:satMod val="30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8E7D0F0-6EB7-49E0-BB30-1F99F25E82E1}">
      <dsp:nvSpPr>
        <dsp:cNvPr id="0" name=""/>
        <dsp:cNvSpPr/>
      </dsp:nvSpPr>
      <dsp:spPr>
        <a:xfrm>
          <a:off x="2646405" y="952152"/>
          <a:ext cx="5180736" cy="5180736"/>
        </a:xfrm>
        <a:prstGeom prst="blockArc">
          <a:avLst>
            <a:gd name="adj1" fmla="val 16031278"/>
            <a:gd name="adj2" fmla="val 19486933"/>
            <a:gd name="adj3" fmla="val 4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C7D49A-C2EB-4D08-BD47-C3AFAF96C9EB}">
      <dsp:nvSpPr>
        <dsp:cNvPr id="0" name=""/>
        <dsp:cNvSpPr/>
      </dsp:nvSpPr>
      <dsp:spPr>
        <a:xfrm>
          <a:off x="4176464" y="2376264"/>
          <a:ext cx="1872206" cy="19442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Bulantınız olduğunda;</a:t>
          </a:r>
          <a:endParaRPr lang="tr-TR" sz="2100" kern="1200" dirty="0"/>
        </a:p>
      </dsp:txBody>
      <dsp:txXfrm>
        <a:off x="4176464" y="2376264"/>
        <a:ext cx="1872206" cy="1944214"/>
      </dsp:txXfrm>
    </dsp:sp>
    <dsp:sp modelId="{42CB1429-2380-4564-AF0E-F89DF43715FC}">
      <dsp:nvSpPr>
        <dsp:cNvPr id="0" name=""/>
        <dsp:cNvSpPr/>
      </dsp:nvSpPr>
      <dsp:spPr>
        <a:xfrm>
          <a:off x="3920742" y="-60561"/>
          <a:ext cx="2383650" cy="214878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Tost ve kraker gibi kuru besinleri tercih ediniz.</a:t>
          </a:r>
          <a:endParaRPr lang="tr-TR" sz="1700" kern="1200" dirty="0"/>
        </a:p>
      </dsp:txBody>
      <dsp:txXfrm>
        <a:off x="3920742" y="-60561"/>
        <a:ext cx="2383650" cy="2148785"/>
      </dsp:txXfrm>
    </dsp:sp>
    <dsp:sp modelId="{76F5D1A5-6937-4AB1-93A4-6C537555AB91}">
      <dsp:nvSpPr>
        <dsp:cNvPr id="0" name=""/>
        <dsp:cNvSpPr/>
      </dsp:nvSpPr>
      <dsp:spPr>
        <a:xfrm>
          <a:off x="6113291" y="1008110"/>
          <a:ext cx="2383650" cy="2148785"/>
        </a:xfrm>
        <a:prstGeom prst="ellipse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tint val="50000"/>
                <a:satMod val="300000"/>
              </a:schemeClr>
            </a:gs>
            <a:gs pos="35000">
              <a:schemeClr val="accent3">
                <a:hueOff val="2250053"/>
                <a:satOff val="-3376"/>
                <a:lumOff val="-549"/>
                <a:alphaOff val="0"/>
                <a:tint val="37000"/>
                <a:satMod val="30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Yemek pişirilen ortamlardan ve yemek kokularından uzak durunuz. Yoğun kokulu yiyecekleri tüketmeyiniz.</a:t>
          </a:r>
          <a:endParaRPr lang="tr-TR" sz="1700" kern="1200" dirty="0"/>
        </a:p>
      </dsp:txBody>
      <dsp:txXfrm>
        <a:off x="6113291" y="1008110"/>
        <a:ext cx="2383650" cy="2148785"/>
      </dsp:txXfrm>
    </dsp:sp>
    <dsp:sp modelId="{3D1CD85E-8256-41AC-98C9-ADAC1B1FFE75}">
      <dsp:nvSpPr>
        <dsp:cNvPr id="0" name=""/>
        <dsp:cNvSpPr/>
      </dsp:nvSpPr>
      <dsp:spPr>
        <a:xfrm>
          <a:off x="6113291" y="3539848"/>
          <a:ext cx="2383650" cy="2148785"/>
        </a:xfrm>
        <a:prstGeom prst="ellipse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tint val="50000"/>
                <a:satMod val="300000"/>
              </a:schemeClr>
            </a:gs>
            <a:gs pos="35000">
              <a:schemeClr val="accent3">
                <a:hueOff val="4500106"/>
                <a:satOff val="-6752"/>
                <a:lumOff val="-1098"/>
                <a:alphaOff val="0"/>
                <a:tint val="37000"/>
                <a:satMod val="30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Yemekten önce ve sonra ağzınızı su ile çalkayınız.</a:t>
          </a:r>
          <a:endParaRPr lang="tr-TR" sz="1700" kern="1200" dirty="0"/>
        </a:p>
      </dsp:txBody>
      <dsp:txXfrm>
        <a:off x="6113291" y="3539848"/>
        <a:ext cx="2383650" cy="2148785"/>
      </dsp:txXfrm>
    </dsp:sp>
    <dsp:sp modelId="{0B344D60-F164-4BB1-AA43-154E366CBC22}">
      <dsp:nvSpPr>
        <dsp:cNvPr id="0" name=""/>
        <dsp:cNvSpPr/>
      </dsp:nvSpPr>
      <dsp:spPr>
        <a:xfrm>
          <a:off x="3920742" y="4608520"/>
          <a:ext cx="2383650" cy="2148785"/>
        </a:xfrm>
        <a:prstGeom prst="ellipse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tint val="50000"/>
                <a:satMod val="300000"/>
              </a:schemeClr>
            </a:gs>
            <a:gs pos="35000">
              <a:schemeClr val="accent3">
                <a:hueOff val="6750158"/>
                <a:satOff val="-10128"/>
                <a:lumOff val="-1647"/>
                <a:alphaOff val="0"/>
                <a:tint val="37000"/>
                <a:satMod val="30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Yemek yedikten sonra 1 saat başınız çift yastıkta yatar pozisyonda olacak şekilde dinleniniz.</a:t>
          </a:r>
          <a:endParaRPr lang="tr-TR" sz="1700" kern="1200" dirty="0"/>
        </a:p>
      </dsp:txBody>
      <dsp:txXfrm>
        <a:off x="3920742" y="4608520"/>
        <a:ext cx="2383650" cy="2148785"/>
      </dsp:txXfrm>
    </dsp:sp>
    <dsp:sp modelId="{54FFBBB9-6D81-4BE3-88AC-7F16C619E079}">
      <dsp:nvSpPr>
        <dsp:cNvPr id="0" name=""/>
        <dsp:cNvSpPr/>
      </dsp:nvSpPr>
      <dsp:spPr>
        <a:xfrm>
          <a:off x="1728193" y="3539848"/>
          <a:ext cx="2383650" cy="2148785"/>
        </a:xfrm>
        <a:prstGeom prst="ellipse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tint val="50000"/>
                <a:satMod val="300000"/>
              </a:schemeClr>
            </a:gs>
            <a:gs pos="35000">
              <a:schemeClr val="accent3">
                <a:hueOff val="9000211"/>
                <a:satOff val="-13504"/>
                <a:lumOff val="-2196"/>
                <a:alphaOff val="0"/>
                <a:tint val="37000"/>
                <a:satMod val="30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Ağzınızda kötü bir tat varsa, limonlu veya naneli şeker kullanabilirsiniz.</a:t>
          </a:r>
          <a:endParaRPr lang="tr-TR" sz="1700" kern="1200" dirty="0"/>
        </a:p>
      </dsp:txBody>
      <dsp:txXfrm>
        <a:off x="1728193" y="3539848"/>
        <a:ext cx="2383650" cy="2148785"/>
      </dsp:txXfrm>
    </dsp:sp>
    <dsp:sp modelId="{149139F7-3C6D-461C-BEF1-4B00B9439CA4}">
      <dsp:nvSpPr>
        <dsp:cNvPr id="0" name=""/>
        <dsp:cNvSpPr/>
      </dsp:nvSpPr>
      <dsp:spPr>
        <a:xfrm>
          <a:off x="1728193" y="1008110"/>
          <a:ext cx="2383650" cy="2148785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Az az ve sık sık besleniniz.</a:t>
          </a:r>
          <a:endParaRPr lang="tr-TR" sz="1700" kern="1200" dirty="0"/>
        </a:p>
      </dsp:txBody>
      <dsp:txXfrm>
        <a:off x="1728193" y="1008110"/>
        <a:ext cx="2383650" cy="2148785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03321C-A8D7-4FF9-A79F-AF45DF4A472A}">
      <dsp:nvSpPr>
        <dsp:cNvPr id="0" name=""/>
        <dsp:cNvSpPr/>
      </dsp:nvSpPr>
      <dsp:spPr>
        <a:xfrm>
          <a:off x="1781943" y="0"/>
          <a:ext cx="5760640" cy="576064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79D9F6-95C4-4400-93A5-E6836DF9E942}">
      <dsp:nvSpPr>
        <dsp:cNvPr id="0" name=""/>
        <dsp:cNvSpPr/>
      </dsp:nvSpPr>
      <dsp:spPr>
        <a:xfrm>
          <a:off x="2329204" y="547260"/>
          <a:ext cx="2246649" cy="22466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İdeal ağırlığınıza inin 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ve 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bunu koruyun.</a:t>
          </a:r>
          <a:endParaRPr lang="tr-TR" sz="2200" kern="1200" dirty="0"/>
        </a:p>
      </dsp:txBody>
      <dsp:txXfrm>
        <a:off x="2329204" y="547260"/>
        <a:ext cx="2246649" cy="2246649"/>
      </dsp:txXfrm>
    </dsp:sp>
    <dsp:sp modelId="{C410A616-AA12-4915-B229-5E0D608486FF}">
      <dsp:nvSpPr>
        <dsp:cNvPr id="0" name=""/>
        <dsp:cNvSpPr/>
      </dsp:nvSpPr>
      <dsp:spPr>
        <a:xfrm>
          <a:off x="4748673" y="547260"/>
          <a:ext cx="2246649" cy="2246649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Meyve, sebzeleri tercih ediniz.</a:t>
          </a:r>
          <a:endParaRPr lang="tr-TR" sz="2200" kern="1200" dirty="0"/>
        </a:p>
      </dsp:txBody>
      <dsp:txXfrm>
        <a:off x="4748673" y="547260"/>
        <a:ext cx="2246649" cy="2246649"/>
      </dsp:txXfrm>
    </dsp:sp>
    <dsp:sp modelId="{2BB281BE-1C4E-461D-A2DF-B26FDC71F919}">
      <dsp:nvSpPr>
        <dsp:cNvPr id="0" name=""/>
        <dsp:cNvSpPr/>
      </dsp:nvSpPr>
      <dsp:spPr>
        <a:xfrm>
          <a:off x="2329204" y="2966729"/>
          <a:ext cx="2246649" cy="2246649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Tam tahıl ürünlerini tercih ediniz.</a:t>
          </a:r>
          <a:endParaRPr lang="tr-TR" sz="2200" kern="1200" dirty="0"/>
        </a:p>
      </dsp:txBody>
      <dsp:txXfrm>
        <a:off x="2329204" y="2966729"/>
        <a:ext cx="2246649" cy="2246649"/>
      </dsp:txXfrm>
    </dsp:sp>
    <dsp:sp modelId="{1ED4DAAA-EF75-4ED2-B071-213C1B673238}">
      <dsp:nvSpPr>
        <dsp:cNvPr id="0" name=""/>
        <dsp:cNvSpPr/>
      </dsp:nvSpPr>
      <dsp:spPr>
        <a:xfrm>
          <a:off x="4748673" y="2966729"/>
          <a:ext cx="2246649" cy="2246649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Rafine karbonhidratları ve işlenmiş et ürünlerinin tüketimini sınırlayınız.</a:t>
          </a:r>
          <a:endParaRPr lang="tr-TR" sz="2200" kern="1200" dirty="0"/>
        </a:p>
      </dsp:txBody>
      <dsp:txXfrm>
        <a:off x="4748673" y="2966729"/>
        <a:ext cx="2246649" cy="22466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47A9C1-5FA4-43ED-802D-71D0EFAF3EEA}">
      <dsp:nvSpPr>
        <dsp:cNvPr id="0" name=""/>
        <dsp:cNvSpPr/>
      </dsp:nvSpPr>
      <dsp:spPr>
        <a:xfrm>
          <a:off x="53681" y="1475"/>
          <a:ext cx="3565220" cy="142608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tr-TR" sz="2300" kern="1200" dirty="0" err="1" smtClean="0"/>
            <a:t>Yong</a:t>
          </a:r>
          <a:r>
            <a:rPr kumimoji="1" lang="tr-TR" sz="2300" kern="1200" dirty="0" smtClean="0"/>
            <a:t>-He Yan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tr-TR" sz="2300" kern="1200" dirty="0" smtClean="0"/>
            <a:t>(960-1270)</a:t>
          </a:r>
          <a:endParaRPr lang="tr-TR" sz="2300" kern="1200" dirty="0"/>
        </a:p>
      </dsp:txBody>
      <dsp:txXfrm>
        <a:off x="53681" y="1475"/>
        <a:ext cx="3565220" cy="1426088"/>
      </dsp:txXfrm>
    </dsp:sp>
    <dsp:sp modelId="{E71A425F-5752-48FA-B59F-65B66CA789F8}">
      <dsp:nvSpPr>
        <dsp:cNvPr id="0" name=""/>
        <dsp:cNvSpPr/>
      </dsp:nvSpPr>
      <dsp:spPr>
        <a:xfrm>
          <a:off x="3155423" y="122692"/>
          <a:ext cx="2959133" cy="1183653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tr-TR" sz="2200" kern="1200" dirty="0" smtClean="0"/>
            <a:t>kötü beslenme </a:t>
          </a:r>
          <a:endParaRPr lang="tr-TR" sz="2200" kern="1200" dirty="0"/>
        </a:p>
      </dsp:txBody>
      <dsp:txXfrm>
        <a:off x="3155423" y="122692"/>
        <a:ext cx="2959133" cy="1183653"/>
      </dsp:txXfrm>
    </dsp:sp>
    <dsp:sp modelId="{B833E6AE-2B7B-40CA-B486-C5BB582E034E}">
      <dsp:nvSpPr>
        <dsp:cNvPr id="0" name=""/>
        <dsp:cNvSpPr/>
      </dsp:nvSpPr>
      <dsp:spPr>
        <a:xfrm>
          <a:off x="5700278" y="122692"/>
          <a:ext cx="2959133" cy="1183653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tr-TR" sz="2200" kern="1200" dirty="0" err="1" smtClean="0"/>
            <a:t>özefagus</a:t>
          </a:r>
          <a:r>
            <a:rPr kumimoji="1" lang="tr-TR" sz="2200" kern="1200" dirty="0" smtClean="0"/>
            <a:t> kanseri</a:t>
          </a:r>
          <a:endParaRPr lang="tr-TR" sz="2200" kern="1200" dirty="0"/>
        </a:p>
      </dsp:txBody>
      <dsp:txXfrm>
        <a:off x="5700278" y="122692"/>
        <a:ext cx="2959133" cy="1183653"/>
      </dsp:txXfrm>
    </dsp:sp>
    <dsp:sp modelId="{DC9A3DA0-912D-42B3-8652-24D2CAAE273E}">
      <dsp:nvSpPr>
        <dsp:cNvPr id="0" name=""/>
        <dsp:cNvSpPr/>
      </dsp:nvSpPr>
      <dsp:spPr>
        <a:xfrm>
          <a:off x="53681" y="1627215"/>
          <a:ext cx="3565220" cy="142608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tr-TR" sz="2300" kern="1200" dirty="0" err="1" smtClean="0"/>
            <a:t>Wisemen</a:t>
          </a:r>
          <a:r>
            <a:rPr kumimoji="1" lang="tr-TR" sz="2300" kern="1200" dirty="0" smtClean="0"/>
            <a:t> 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tr-TR" sz="2300" kern="1200" dirty="0" smtClean="0"/>
            <a:t>          (1676)		 	</a:t>
          </a:r>
          <a:endParaRPr lang="tr-TR" sz="2300" kern="1200" dirty="0"/>
        </a:p>
      </dsp:txBody>
      <dsp:txXfrm>
        <a:off x="53681" y="1627215"/>
        <a:ext cx="3565220" cy="1426088"/>
      </dsp:txXfrm>
    </dsp:sp>
    <dsp:sp modelId="{BBACD82B-3AAE-48A0-A449-C9E36EEBFA51}">
      <dsp:nvSpPr>
        <dsp:cNvPr id="0" name=""/>
        <dsp:cNvSpPr/>
      </dsp:nvSpPr>
      <dsp:spPr>
        <a:xfrm>
          <a:off x="3155423" y="1748433"/>
          <a:ext cx="2959133" cy="1183653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tr-TR" sz="2200" kern="1200" smtClean="0"/>
            <a:t>‘</a:t>
          </a:r>
          <a:r>
            <a:rPr kumimoji="1" lang="tr-TR" sz="2200" kern="1200" dirty="0" smtClean="0"/>
            <a:t>’beslenmedeki bir hata‘’</a:t>
          </a:r>
          <a:endParaRPr lang="tr-TR" sz="2200" kern="1200" dirty="0"/>
        </a:p>
      </dsp:txBody>
      <dsp:txXfrm>
        <a:off x="3155423" y="1748433"/>
        <a:ext cx="2959133" cy="1183653"/>
      </dsp:txXfrm>
    </dsp:sp>
    <dsp:sp modelId="{280176F4-58E0-41D9-B40F-7AD5D4EAE1F8}">
      <dsp:nvSpPr>
        <dsp:cNvPr id="0" name=""/>
        <dsp:cNvSpPr/>
      </dsp:nvSpPr>
      <dsp:spPr>
        <a:xfrm>
          <a:off x="5700278" y="1748433"/>
          <a:ext cx="2959133" cy="1183653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tr-TR" sz="2200" kern="1200" dirty="0" smtClean="0"/>
            <a:t>KANSER</a:t>
          </a:r>
          <a:endParaRPr lang="tr-TR" sz="2200" kern="1200" dirty="0"/>
        </a:p>
      </dsp:txBody>
      <dsp:txXfrm>
        <a:off x="5700278" y="1748433"/>
        <a:ext cx="2959133" cy="1183653"/>
      </dsp:txXfrm>
    </dsp:sp>
    <dsp:sp modelId="{08F2D785-7674-46B4-93DC-F9C970E94858}">
      <dsp:nvSpPr>
        <dsp:cNvPr id="0" name=""/>
        <dsp:cNvSpPr/>
      </dsp:nvSpPr>
      <dsp:spPr>
        <a:xfrm>
          <a:off x="53681" y="3252956"/>
          <a:ext cx="3565220" cy="142608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err="1" smtClean="0"/>
            <a:t>Doll</a:t>
          </a:r>
          <a:r>
            <a:rPr lang="tr-TR" sz="2300" kern="1200" dirty="0" smtClean="0"/>
            <a:t> ve </a:t>
          </a:r>
          <a:r>
            <a:rPr lang="tr-TR" sz="2300" kern="1200" dirty="0" err="1" smtClean="0"/>
            <a:t>Peto</a:t>
          </a:r>
          <a:r>
            <a:rPr lang="tr-TR" sz="2300" kern="1200" dirty="0" smtClean="0"/>
            <a:t>          (1982)	</a:t>
          </a:r>
          <a:endParaRPr lang="tr-TR" sz="2300" kern="1200" dirty="0"/>
        </a:p>
      </dsp:txBody>
      <dsp:txXfrm>
        <a:off x="53681" y="3252956"/>
        <a:ext cx="3565220" cy="1426088"/>
      </dsp:txXfrm>
    </dsp:sp>
    <dsp:sp modelId="{195E5A7A-88D1-4A07-87F6-B873B8A9C561}">
      <dsp:nvSpPr>
        <dsp:cNvPr id="0" name=""/>
        <dsp:cNvSpPr/>
      </dsp:nvSpPr>
      <dsp:spPr>
        <a:xfrm>
          <a:off x="3155423" y="3374173"/>
          <a:ext cx="2959133" cy="1183653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Diyet ile </a:t>
          </a:r>
          <a:endParaRPr lang="tr-TR" sz="2200" kern="1200" dirty="0"/>
        </a:p>
      </dsp:txBody>
      <dsp:txXfrm>
        <a:off x="3155423" y="3374173"/>
        <a:ext cx="2959133" cy="1183653"/>
      </dsp:txXfrm>
    </dsp:sp>
    <dsp:sp modelId="{B7F13D72-D96A-41BA-85B8-7892FA4A3814}">
      <dsp:nvSpPr>
        <dsp:cNvPr id="0" name=""/>
        <dsp:cNvSpPr/>
      </dsp:nvSpPr>
      <dsp:spPr>
        <a:xfrm>
          <a:off x="5700278" y="3374173"/>
          <a:ext cx="2959133" cy="1183653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err="1" smtClean="0"/>
            <a:t>mortalite</a:t>
          </a:r>
          <a:r>
            <a:rPr lang="tr-TR" sz="2200" kern="1200" dirty="0" smtClean="0"/>
            <a:t> % 70 </a:t>
          </a:r>
          <a:r>
            <a:rPr lang="tr-TR" sz="2200" kern="1200" dirty="0" smtClean="0">
              <a:latin typeface="Calibri"/>
            </a:rPr>
            <a:t>↘</a:t>
          </a:r>
          <a:endParaRPr lang="tr-TR" sz="2200" kern="1200" dirty="0"/>
        </a:p>
      </dsp:txBody>
      <dsp:txXfrm>
        <a:off x="5700278" y="3374173"/>
        <a:ext cx="2959133" cy="118365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9F163F-3C48-46B1-B89B-8A3C08963C04}">
      <dsp:nvSpPr>
        <dsp:cNvPr id="0" name=""/>
        <dsp:cNvSpPr/>
      </dsp:nvSpPr>
      <dsp:spPr>
        <a:xfrm>
          <a:off x="1208019" y="2152"/>
          <a:ext cx="2583805" cy="1291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Kanser </a:t>
          </a:r>
          <a:r>
            <a:rPr lang="tr-TR" sz="2600" kern="1200" dirty="0" err="1" smtClean="0"/>
            <a:t>anoreksi</a:t>
          </a:r>
          <a:r>
            <a:rPr lang="tr-TR" sz="2600" kern="1200" dirty="0" smtClean="0"/>
            <a:t> kaşeksi sendromu  	</a:t>
          </a:r>
          <a:endParaRPr lang="tr-TR" sz="2600" kern="1200" dirty="0"/>
        </a:p>
      </dsp:txBody>
      <dsp:txXfrm>
        <a:off x="1208019" y="2152"/>
        <a:ext cx="2583805" cy="1291902"/>
      </dsp:txXfrm>
    </dsp:sp>
    <dsp:sp modelId="{BDFE3896-187E-4ED7-BECF-0BCFF9597117}">
      <dsp:nvSpPr>
        <dsp:cNvPr id="0" name=""/>
        <dsp:cNvSpPr/>
      </dsp:nvSpPr>
      <dsp:spPr>
        <a:xfrm>
          <a:off x="1466399" y="1294054"/>
          <a:ext cx="258380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258380" y="96892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EC78F-AA2F-495B-93E8-5D43DDA4F38A}">
      <dsp:nvSpPr>
        <dsp:cNvPr id="0" name=""/>
        <dsp:cNvSpPr/>
      </dsp:nvSpPr>
      <dsp:spPr>
        <a:xfrm>
          <a:off x="1724780" y="1617030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kanserden  ölümlerde</a:t>
          </a:r>
          <a:endParaRPr lang="tr-TR" sz="3200" kern="1200" dirty="0"/>
        </a:p>
      </dsp:txBody>
      <dsp:txXfrm>
        <a:off x="1724780" y="1617030"/>
        <a:ext cx="2067044" cy="1291902"/>
      </dsp:txXfrm>
    </dsp:sp>
    <dsp:sp modelId="{3076E366-7B19-419C-B3DE-A33067D06AF8}">
      <dsp:nvSpPr>
        <dsp:cNvPr id="0" name=""/>
        <dsp:cNvSpPr/>
      </dsp:nvSpPr>
      <dsp:spPr>
        <a:xfrm>
          <a:off x="1466399" y="1294054"/>
          <a:ext cx="258380" cy="258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05"/>
              </a:lnTo>
              <a:lnTo>
                <a:pt x="258380" y="258380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1CF79-DEC9-422B-AE1A-8459AA7CD464}">
      <dsp:nvSpPr>
        <dsp:cNvPr id="0" name=""/>
        <dsp:cNvSpPr/>
      </dsp:nvSpPr>
      <dsp:spPr>
        <a:xfrm>
          <a:off x="1724780" y="3231908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% 80</a:t>
          </a:r>
          <a:endParaRPr lang="tr-TR" sz="3200" kern="1200" dirty="0"/>
        </a:p>
      </dsp:txBody>
      <dsp:txXfrm>
        <a:off x="1724780" y="3231908"/>
        <a:ext cx="2067044" cy="1291902"/>
      </dsp:txXfrm>
    </dsp:sp>
    <dsp:sp modelId="{21024A59-B5BD-4748-96DD-D413D1AA2897}">
      <dsp:nvSpPr>
        <dsp:cNvPr id="0" name=""/>
        <dsp:cNvSpPr/>
      </dsp:nvSpPr>
      <dsp:spPr>
        <a:xfrm>
          <a:off x="4437775" y="2152"/>
          <a:ext cx="2583805" cy="1291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Diyette değişiklik	</a:t>
          </a:r>
          <a:endParaRPr lang="tr-TR" sz="2600" kern="1200" dirty="0"/>
        </a:p>
      </dsp:txBody>
      <dsp:txXfrm>
        <a:off x="4437775" y="2152"/>
        <a:ext cx="2583805" cy="1291902"/>
      </dsp:txXfrm>
    </dsp:sp>
    <dsp:sp modelId="{39006917-93B3-49A4-8CCA-667361C7BC8D}">
      <dsp:nvSpPr>
        <dsp:cNvPr id="0" name=""/>
        <dsp:cNvSpPr/>
      </dsp:nvSpPr>
      <dsp:spPr>
        <a:xfrm>
          <a:off x="4696156" y="1294054"/>
          <a:ext cx="258380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258380" y="96892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310F7-0EE7-497A-983B-8B9CCF6C9084}">
      <dsp:nvSpPr>
        <dsp:cNvPr id="0" name=""/>
        <dsp:cNvSpPr/>
      </dsp:nvSpPr>
      <dsp:spPr>
        <a:xfrm>
          <a:off x="4954536" y="1617030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tüm kanser türlerinde</a:t>
          </a:r>
          <a:endParaRPr lang="tr-TR" sz="3200" kern="1200" dirty="0"/>
        </a:p>
      </dsp:txBody>
      <dsp:txXfrm>
        <a:off x="4954536" y="1617030"/>
        <a:ext cx="2067044" cy="1291902"/>
      </dsp:txXfrm>
    </dsp:sp>
    <dsp:sp modelId="{7F2C05F2-C276-49E0-B73B-D9A274C81C4B}">
      <dsp:nvSpPr>
        <dsp:cNvPr id="0" name=""/>
        <dsp:cNvSpPr/>
      </dsp:nvSpPr>
      <dsp:spPr>
        <a:xfrm>
          <a:off x="4696156" y="1294054"/>
          <a:ext cx="258380" cy="258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05"/>
              </a:lnTo>
              <a:lnTo>
                <a:pt x="258380" y="258380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82C96-5D7D-4AFA-920B-F6F1EB26A2C0}">
      <dsp:nvSpPr>
        <dsp:cNvPr id="0" name=""/>
        <dsp:cNvSpPr/>
      </dsp:nvSpPr>
      <dsp:spPr>
        <a:xfrm>
          <a:off x="4954536" y="3231908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%30 </a:t>
          </a:r>
          <a:r>
            <a:rPr lang="tr-TR" sz="3200" kern="1200" dirty="0" smtClean="0">
              <a:latin typeface="Calibri"/>
            </a:rPr>
            <a:t>↓</a:t>
          </a:r>
          <a:endParaRPr lang="tr-TR" sz="3200" kern="1200" dirty="0"/>
        </a:p>
      </dsp:txBody>
      <dsp:txXfrm>
        <a:off x="4954536" y="3231908"/>
        <a:ext cx="2067044" cy="129190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994F0F-BC8E-46D2-82F5-E4FD6B35D5B1}">
      <dsp:nvSpPr>
        <dsp:cNvPr id="0" name=""/>
        <dsp:cNvSpPr/>
      </dsp:nvSpPr>
      <dsp:spPr>
        <a:xfrm>
          <a:off x="0" y="0"/>
          <a:ext cx="8229600" cy="74004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Enerjinin %50-60’ı kadar alımı önerilmektedir.</a:t>
          </a:r>
          <a:endParaRPr lang="tr-TR" sz="2800" kern="1200" dirty="0"/>
        </a:p>
      </dsp:txBody>
      <dsp:txXfrm>
        <a:off x="0" y="0"/>
        <a:ext cx="8229600" cy="74004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F4BDD2-CA20-4573-9A92-A89861EF6C48}">
      <dsp:nvSpPr>
        <dsp:cNvPr id="0" name=""/>
        <dsp:cNvSpPr/>
      </dsp:nvSpPr>
      <dsp:spPr>
        <a:xfrm>
          <a:off x="0" y="46114"/>
          <a:ext cx="8001000" cy="16344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Düşük sebze ve meyve tüketimi gösteren bireylerde kanser görülme riskinin, yüksek tüketim gösterenlere göre 2 kat fazla olduğu gösterilmiştir. </a:t>
          </a:r>
          <a:endParaRPr lang="tr-TR" sz="2900" kern="1200" dirty="0"/>
        </a:p>
      </dsp:txBody>
      <dsp:txXfrm>
        <a:off x="0" y="46114"/>
        <a:ext cx="8001000" cy="163447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BBB777-0638-45A3-8F5D-71234164C006}">
      <dsp:nvSpPr>
        <dsp:cNvPr id="0" name=""/>
        <dsp:cNvSpPr/>
      </dsp:nvSpPr>
      <dsp:spPr>
        <a:xfrm>
          <a:off x="0" y="0"/>
          <a:ext cx="1584525" cy="158452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ABF7E1-35F8-40BA-99F7-D1D58CDBECB3}">
      <dsp:nvSpPr>
        <dsp:cNvPr id="0" name=""/>
        <dsp:cNvSpPr/>
      </dsp:nvSpPr>
      <dsp:spPr>
        <a:xfrm>
          <a:off x="792262" y="0"/>
          <a:ext cx="7200625" cy="1584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Günlük 400-600 g/gün ya da 5 porsiyon sebze ve meyve tüketilmesi önerilmektedir.</a:t>
          </a:r>
          <a:endParaRPr lang="tr-TR" sz="2800" kern="1200" dirty="0"/>
        </a:p>
      </dsp:txBody>
      <dsp:txXfrm>
        <a:off x="792262" y="0"/>
        <a:ext cx="7200625" cy="158452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51FC4A-EB32-4B14-8736-6FE450B693FD}">
      <dsp:nvSpPr>
        <dsp:cNvPr id="0" name=""/>
        <dsp:cNvSpPr/>
      </dsp:nvSpPr>
      <dsp:spPr>
        <a:xfrm>
          <a:off x="627245" y="0"/>
          <a:ext cx="7108781" cy="5090908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4DC02C-0E75-4BF9-A8CE-B576132698CF}">
      <dsp:nvSpPr>
        <dsp:cNvPr id="0" name=""/>
        <dsp:cNvSpPr/>
      </dsp:nvSpPr>
      <dsp:spPr>
        <a:xfrm>
          <a:off x="8983" y="1527272"/>
          <a:ext cx="2691928" cy="20363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Şeker ve şeker içeren besinlerin fazla tüketimi diyetin enerji miktarını arttırarak ağırlık artışına neden olabilir.</a:t>
          </a:r>
          <a:endParaRPr lang="tr-TR" sz="2000" kern="1200" dirty="0"/>
        </a:p>
      </dsp:txBody>
      <dsp:txXfrm>
        <a:off x="8983" y="1527272"/>
        <a:ext cx="2691928" cy="2036363"/>
      </dsp:txXfrm>
    </dsp:sp>
    <dsp:sp modelId="{29996C41-BB02-4FDF-A8CB-0782B2314997}">
      <dsp:nvSpPr>
        <dsp:cNvPr id="0" name=""/>
        <dsp:cNvSpPr/>
      </dsp:nvSpPr>
      <dsp:spPr>
        <a:xfrm>
          <a:off x="2835671" y="1527272"/>
          <a:ext cx="2691928" cy="2036363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Buna ek olarak bir çok şeker içeren besin diyetin besin öğesi yönünden yetersiz kalmasına neden olabilir.</a:t>
          </a:r>
          <a:endParaRPr lang="tr-TR" sz="2000" kern="1200" dirty="0"/>
        </a:p>
      </dsp:txBody>
      <dsp:txXfrm>
        <a:off x="2835671" y="1527272"/>
        <a:ext cx="2691928" cy="2036363"/>
      </dsp:txXfrm>
    </dsp:sp>
    <dsp:sp modelId="{43954B8D-AE84-41A6-9447-A374B31A46B8}">
      <dsp:nvSpPr>
        <dsp:cNvPr id="0" name=""/>
        <dsp:cNvSpPr/>
      </dsp:nvSpPr>
      <dsp:spPr>
        <a:xfrm>
          <a:off x="5662359" y="1527272"/>
          <a:ext cx="2691928" cy="2036363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Bu nedenlerle diyetin şeker içeriğinin sınırlandırılması önerilebilir.</a:t>
          </a:r>
          <a:endParaRPr lang="tr-TR" sz="2000" kern="1200" dirty="0"/>
        </a:p>
      </dsp:txBody>
      <dsp:txXfrm>
        <a:off x="5662359" y="1527272"/>
        <a:ext cx="2691928" cy="203636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FD9522-9EF6-4FBB-A43B-F9C3C26078F3}">
      <dsp:nvSpPr>
        <dsp:cNvPr id="0" name=""/>
        <dsp:cNvSpPr/>
      </dsp:nvSpPr>
      <dsp:spPr>
        <a:xfrm rot="10800000">
          <a:off x="751809" y="133"/>
          <a:ext cx="7696037" cy="140104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7821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Kırmızı et ve işlenmiş etlerin fazla tüketiminin </a:t>
          </a:r>
          <a:r>
            <a:rPr lang="tr-TR" sz="2200" kern="1200" dirty="0" err="1" smtClean="0"/>
            <a:t>kolorektal</a:t>
          </a:r>
          <a:r>
            <a:rPr lang="tr-TR" sz="2200" kern="1200" dirty="0" smtClean="0"/>
            <a:t>, prostat ve mide kanseri riskini</a:t>
          </a:r>
          <a:endParaRPr lang="tr-TR" sz="2200" kern="1200" dirty="0"/>
        </a:p>
      </dsp:txBody>
      <dsp:txXfrm rot="10800000">
        <a:off x="751809" y="133"/>
        <a:ext cx="7696037" cy="1401043"/>
      </dsp:txXfrm>
    </dsp:sp>
    <dsp:sp modelId="{6B8743C4-6A7B-483B-BF92-A76D8943175E}">
      <dsp:nvSpPr>
        <dsp:cNvPr id="0" name=""/>
        <dsp:cNvSpPr/>
      </dsp:nvSpPr>
      <dsp:spPr>
        <a:xfrm>
          <a:off x="0" y="133"/>
          <a:ext cx="1401043" cy="140104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C9CDB74-D0EC-47A3-988D-A20FB9147A08}">
      <dsp:nvSpPr>
        <dsp:cNvPr id="0" name=""/>
        <dsp:cNvSpPr/>
      </dsp:nvSpPr>
      <dsp:spPr>
        <a:xfrm rot="10800000">
          <a:off x="618945" y="1819398"/>
          <a:ext cx="7904924" cy="1401043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7821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Kızartma, kavurma ve yüksek ısıda ızgarada pişirmenin kimyasalların oluşmasına neden olduğu ve bazı kanserlerin </a:t>
          </a:r>
          <a:r>
            <a:rPr lang="tr-TR" sz="2200" kern="1200" dirty="0" err="1" smtClean="0"/>
            <a:t>insidansını</a:t>
          </a:r>
          <a:r>
            <a:rPr lang="tr-TR" sz="2200" kern="1200" dirty="0" smtClean="0"/>
            <a:t> </a:t>
          </a:r>
          <a:endParaRPr lang="tr-TR" sz="2200" kern="1200" dirty="0"/>
        </a:p>
      </dsp:txBody>
      <dsp:txXfrm rot="10800000">
        <a:off x="618945" y="1819398"/>
        <a:ext cx="7904924" cy="1401043"/>
      </dsp:txXfrm>
    </dsp:sp>
    <dsp:sp modelId="{A342A723-99F9-4390-8086-91E388CC9C10}">
      <dsp:nvSpPr>
        <dsp:cNvPr id="0" name=""/>
        <dsp:cNvSpPr/>
      </dsp:nvSpPr>
      <dsp:spPr>
        <a:xfrm>
          <a:off x="0" y="1819398"/>
          <a:ext cx="1401043" cy="140104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A763E6C-3ED6-4A37-95B8-BCA490939C3C}">
      <dsp:nvSpPr>
        <dsp:cNvPr id="0" name=""/>
        <dsp:cNvSpPr/>
      </dsp:nvSpPr>
      <dsp:spPr>
        <a:xfrm rot="10800000">
          <a:off x="847010" y="3638664"/>
          <a:ext cx="7659644" cy="1401043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7821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Özellikle hazırlama ve pişirme yöntemlerinin önemi nedeniyle Amerikan Kanser Derneği yağlı kırmızı et ve işlenmiş et ürünlerinin sınırlandırılmasını önermektedir.</a:t>
          </a:r>
          <a:endParaRPr lang="tr-TR" sz="2200" kern="1200" dirty="0"/>
        </a:p>
      </dsp:txBody>
      <dsp:txXfrm rot="10800000">
        <a:off x="847010" y="3638664"/>
        <a:ext cx="7659644" cy="1401043"/>
      </dsp:txXfrm>
    </dsp:sp>
    <dsp:sp modelId="{29B3F5BB-8BE7-4D9E-B1F2-9A4695F4158D}">
      <dsp:nvSpPr>
        <dsp:cNvPr id="0" name=""/>
        <dsp:cNvSpPr/>
      </dsp:nvSpPr>
      <dsp:spPr>
        <a:xfrm>
          <a:off x="0" y="3638664"/>
          <a:ext cx="1401043" cy="140104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7FF556-A535-4DD7-93C3-24509B3BBA7C}">
      <dsp:nvSpPr>
        <dsp:cNvPr id="0" name=""/>
        <dsp:cNvSpPr/>
      </dsp:nvSpPr>
      <dsp:spPr>
        <a:xfrm>
          <a:off x="0" y="1270638"/>
          <a:ext cx="8434387" cy="169418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18C6E-9BF8-4E29-84B7-9F45E0AA6A6D}">
      <dsp:nvSpPr>
        <dsp:cNvPr id="0" name=""/>
        <dsp:cNvSpPr/>
      </dsp:nvSpPr>
      <dsp:spPr>
        <a:xfrm>
          <a:off x="3706" y="0"/>
          <a:ext cx="2446301" cy="1694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Bulantı, kusma, ishal vb. birçok semptom sıvı kaybına olabilir. </a:t>
          </a:r>
          <a:endParaRPr lang="tr-TR" sz="2100" kern="1200" dirty="0"/>
        </a:p>
      </dsp:txBody>
      <dsp:txXfrm>
        <a:off x="3706" y="0"/>
        <a:ext cx="2446301" cy="1694184"/>
      </dsp:txXfrm>
    </dsp:sp>
    <dsp:sp modelId="{7B5AF402-A6C5-48FC-BF1F-BA469AA9E696}">
      <dsp:nvSpPr>
        <dsp:cNvPr id="0" name=""/>
        <dsp:cNvSpPr/>
      </dsp:nvSpPr>
      <dsp:spPr>
        <a:xfrm>
          <a:off x="1015084" y="1905957"/>
          <a:ext cx="423546" cy="423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EBEEE-6381-45B5-8971-1DDF35F7DE1F}">
      <dsp:nvSpPr>
        <dsp:cNvPr id="0" name=""/>
        <dsp:cNvSpPr/>
      </dsp:nvSpPr>
      <dsp:spPr>
        <a:xfrm>
          <a:off x="2572323" y="2541276"/>
          <a:ext cx="2446301" cy="1694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Bu nedenle yeterli sıvı alımı önem taşımaktadır.</a:t>
          </a:r>
          <a:endParaRPr lang="tr-TR" sz="2100" kern="1200" dirty="0"/>
        </a:p>
      </dsp:txBody>
      <dsp:txXfrm>
        <a:off x="2572323" y="2541276"/>
        <a:ext cx="2446301" cy="1694184"/>
      </dsp:txXfrm>
    </dsp:sp>
    <dsp:sp modelId="{3AB92192-4FA4-4635-BEB1-413C8F18102A}">
      <dsp:nvSpPr>
        <dsp:cNvPr id="0" name=""/>
        <dsp:cNvSpPr/>
      </dsp:nvSpPr>
      <dsp:spPr>
        <a:xfrm>
          <a:off x="3583701" y="1905957"/>
          <a:ext cx="423546" cy="423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885AA-0EB9-4D84-AB25-369715583A72}">
      <dsp:nvSpPr>
        <dsp:cNvPr id="0" name=""/>
        <dsp:cNvSpPr/>
      </dsp:nvSpPr>
      <dsp:spPr>
        <a:xfrm>
          <a:off x="5140940" y="0"/>
          <a:ext cx="2446301" cy="1694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Su ve diğer sıvıların tüketilmesi safra ve kolon kanseri </a:t>
          </a:r>
          <a:r>
            <a:rPr lang="tr-TR" sz="2100" kern="1200" dirty="0" err="1" smtClean="0"/>
            <a:t>insidansını</a:t>
          </a:r>
          <a:r>
            <a:rPr lang="tr-TR" sz="2100" kern="1200" dirty="0" smtClean="0"/>
            <a:t> azaltabilir.</a:t>
          </a:r>
          <a:endParaRPr lang="tr-TR" sz="2100" kern="1200" dirty="0"/>
        </a:p>
      </dsp:txBody>
      <dsp:txXfrm>
        <a:off x="5140940" y="0"/>
        <a:ext cx="2446301" cy="1694184"/>
      </dsp:txXfrm>
    </dsp:sp>
    <dsp:sp modelId="{AF571388-83B1-46A4-890A-DC2F82326C73}">
      <dsp:nvSpPr>
        <dsp:cNvPr id="0" name=""/>
        <dsp:cNvSpPr/>
      </dsp:nvSpPr>
      <dsp:spPr>
        <a:xfrm>
          <a:off x="6152317" y="1905957"/>
          <a:ext cx="423546" cy="423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89C6B-6EEB-4E67-9A6E-785983AF7437}" type="datetimeFigureOut">
              <a:rPr lang="tr-TR" smtClean="0"/>
              <a:pPr/>
              <a:t>18.05.2012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81D91-E498-48DC-A37B-E621EBA552B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E0DA6-FFF9-48D0-8E15-075D841FDDEF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22206-F7A3-4161-A4E8-6E99490836C4}" type="slidenum">
              <a:rPr lang="tr-TR"/>
              <a:pPr/>
              <a:t>21</a:t>
            </a:fld>
            <a:endParaRPr lang="tr-TR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tr-TR" smtClean="0"/>
              <a:t>Yapılan araştırmalarda kanser hastaları arasında diyet suplemanlarının kullanımının % 25–80 arasında olduğu bildirilmiştir.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C88B2-B19F-4093-ABE7-AF6C2F8BA230}" type="slidenum">
              <a:rPr lang="tr-TR"/>
              <a:pPr/>
              <a:t>22</a:t>
            </a:fld>
            <a:endParaRPr lang="tr-TR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tr-TR" dirty="0" smtClean="0"/>
              <a:t>Çeşitli </a:t>
            </a:r>
            <a:r>
              <a:rPr lang="tr-TR" dirty="0" err="1" smtClean="0"/>
              <a:t>vit</a:t>
            </a:r>
            <a:r>
              <a:rPr lang="tr-TR" dirty="0" smtClean="0"/>
              <a:t> ve mineraller ve </a:t>
            </a:r>
            <a:r>
              <a:rPr lang="tr-TR" dirty="0" err="1" smtClean="0"/>
              <a:t>fitokimyasalları</a:t>
            </a:r>
            <a:r>
              <a:rPr lang="tr-TR" dirty="0" smtClean="0"/>
              <a:t> bir arada içeriyorlar </a:t>
            </a:r>
            <a:r>
              <a:rPr lang="tr-TR" dirty="0" err="1" smtClean="0"/>
              <a:t>sinerjik</a:t>
            </a:r>
            <a:r>
              <a:rPr lang="tr-TR" dirty="0" smtClean="0"/>
              <a:t> etki ile tek kullanılan </a:t>
            </a:r>
            <a:r>
              <a:rPr lang="tr-TR" dirty="0" err="1" smtClean="0"/>
              <a:t>suplemanlardan</a:t>
            </a:r>
            <a:r>
              <a:rPr lang="tr-TR" dirty="0" smtClean="0"/>
              <a:t> daha etkinler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eskiden sevdiği yiyeceklerden uzaklaşma (19)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E5C1-5B21-42F9-9B7D-8EEA8B478775}" type="slidenum">
              <a:rPr lang="tr-TR" smtClean="0"/>
              <a:pPr/>
              <a:t>36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AD2B-8A4B-4E4D-B242-C1C73E41A696}" type="datetimeFigureOut">
              <a:rPr lang="tr-TR" smtClean="0"/>
              <a:pPr/>
              <a:t>18.05.2012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677-B0F7-4C36-864D-A2A547F13AE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AD2B-8A4B-4E4D-B242-C1C73E41A696}" type="datetimeFigureOut">
              <a:rPr lang="tr-TR" smtClean="0"/>
              <a:pPr/>
              <a:t>18.05.2012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677-B0F7-4C36-864D-A2A547F13AE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AD2B-8A4B-4E4D-B242-C1C73E41A696}" type="datetimeFigureOut">
              <a:rPr lang="tr-TR" smtClean="0"/>
              <a:pPr/>
              <a:t>18.05.2012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677-B0F7-4C36-864D-A2A547F13AE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AD2B-8A4B-4E4D-B242-C1C73E41A696}" type="datetimeFigureOut">
              <a:rPr lang="tr-TR" smtClean="0"/>
              <a:pPr/>
              <a:t>18.05.2012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677-B0F7-4C36-864D-A2A547F13AE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AD2B-8A4B-4E4D-B242-C1C73E41A696}" type="datetimeFigureOut">
              <a:rPr lang="tr-TR" smtClean="0"/>
              <a:pPr/>
              <a:t>18.05.2012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677-B0F7-4C36-864D-A2A547F13AE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AD2B-8A4B-4E4D-B242-C1C73E41A696}" type="datetimeFigureOut">
              <a:rPr lang="tr-TR" smtClean="0"/>
              <a:pPr/>
              <a:t>18.05.2012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677-B0F7-4C36-864D-A2A547F13AE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AD2B-8A4B-4E4D-B242-C1C73E41A696}" type="datetimeFigureOut">
              <a:rPr lang="tr-TR" smtClean="0"/>
              <a:pPr/>
              <a:t>18.05.2012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677-B0F7-4C36-864D-A2A547F13AE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AD2B-8A4B-4E4D-B242-C1C73E41A696}" type="datetimeFigureOut">
              <a:rPr lang="tr-TR" smtClean="0"/>
              <a:pPr/>
              <a:t>18.05.2012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677-B0F7-4C36-864D-A2A547F13AE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AD2B-8A4B-4E4D-B242-C1C73E41A696}" type="datetimeFigureOut">
              <a:rPr lang="tr-TR" smtClean="0"/>
              <a:pPr/>
              <a:t>18.05.2012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677-B0F7-4C36-864D-A2A547F13AE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AD2B-8A4B-4E4D-B242-C1C73E41A696}" type="datetimeFigureOut">
              <a:rPr lang="tr-TR" smtClean="0"/>
              <a:pPr/>
              <a:t>18.05.2012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677-B0F7-4C36-864D-A2A547F13AE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AD2B-8A4B-4E4D-B242-C1C73E41A696}" type="datetimeFigureOut">
              <a:rPr lang="tr-TR" smtClean="0"/>
              <a:pPr/>
              <a:t>18.05.2012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677-B0F7-4C36-864D-A2A547F13AE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2AD2B-8A4B-4E4D-B242-C1C73E41A696}" type="datetimeFigureOut">
              <a:rPr lang="tr-TR" smtClean="0"/>
              <a:pPr/>
              <a:t>18.05.2012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57677-B0F7-4C36-864D-A2A547F13AE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javascript:RampGroup_PopUp('/popup/Enlargement.aspx?mediauids=%7b2e8c372b-eca2-400a-9088-1b2784fa7557%7d|%7bffffffff-ffff-ffff-ffff-ffffffffffff%7d&amp;qsPageNo=3&amp;fdid=&amp;Area=Search&amp;TotalCount=1000&amp;CurrentPos=23&amp;WinID=%7b2e8c372b-eca2-400a-9088-1b2784fa7557%7d','1006111',650,780)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www.milliyet.com.tr/content/galeri/yeni/goster5.asp?prm=0,8714458&amp;id=1&amp;galeriid=3027" TargetMode="External"/><Relationship Id="rId4" Type="http://schemas.openxmlformats.org/officeDocument/2006/relationships/image" Target="../media/image20.jpeg"/><Relationship Id="rId9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5.jpeg"/><Relationship Id="rId7" Type="http://schemas.openxmlformats.org/officeDocument/2006/relationships/image" Target="../media/image28.gif"/><Relationship Id="rId2" Type="http://schemas.openxmlformats.org/officeDocument/2006/relationships/hyperlink" Target="http://www.clipart.com/en/close-up?o=4286345&amp;memlevel=A&amp;a=a&amp;q=olive%20oil&amp;k_mode=all&amp;s=1&amp;e=21&amp;show=&amp;c=&amp;cid=&amp;findincat=&amp;g=&amp;cc=&amp;page=&amp;k_exc=&amp;pubid=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://www.milliyet.com.tr/content/galeri/yeni/goster5.asp?prm=5,623686E-02&amp;id=13&amp;galeriid=3027" TargetMode="Externa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3.g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6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47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51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KANSER HASTALARINDA BESLENME NASIL OLMALIDIR?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47392"/>
            <a:ext cx="6400800" cy="1993776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Uzm</a:t>
            </a:r>
            <a:r>
              <a:rPr lang="tr-TR" dirty="0" smtClean="0"/>
              <a:t>. </a:t>
            </a:r>
            <a:r>
              <a:rPr lang="tr-TR" dirty="0" err="1" smtClean="0"/>
              <a:t>Dyt</a:t>
            </a:r>
            <a:r>
              <a:rPr lang="tr-TR" dirty="0" smtClean="0"/>
              <a:t>. Aylin Çerçi</a:t>
            </a:r>
          </a:p>
          <a:p>
            <a:endParaRPr lang="tr-TR" dirty="0" smtClean="0"/>
          </a:p>
          <a:p>
            <a:r>
              <a:rPr lang="tr-TR" sz="2800" dirty="0" smtClean="0"/>
              <a:t>Hacettepe Üniversitesi Tıp Fakültesi Onkoloji Hastanesi</a:t>
            </a:r>
          </a:p>
        </p:txBody>
      </p:sp>
      <p:sp>
        <p:nvSpPr>
          <p:cNvPr id="4" name="3 Dikdörtgen"/>
          <p:cNvSpPr/>
          <p:nvPr/>
        </p:nvSpPr>
        <p:spPr>
          <a:xfrm>
            <a:off x="2376264" y="56612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1600" dirty="0" smtClean="0"/>
              <a:t>Lösemi </a:t>
            </a:r>
            <a:r>
              <a:rPr lang="tr-TR" sz="1600" dirty="0" err="1" smtClean="0"/>
              <a:t>Lenfoma</a:t>
            </a:r>
            <a:r>
              <a:rPr lang="tr-TR" sz="1600" dirty="0" smtClean="0"/>
              <a:t> </a:t>
            </a:r>
            <a:r>
              <a:rPr lang="tr-TR" sz="1600" dirty="0" err="1" smtClean="0"/>
              <a:t>Miyelom</a:t>
            </a:r>
            <a:r>
              <a:rPr lang="tr-TR" sz="1600" dirty="0" smtClean="0"/>
              <a:t> Hastalarına Yönelik</a:t>
            </a:r>
          </a:p>
          <a:p>
            <a:pPr algn="ctr"/>
            <a:r>
              <a:rPr lang="tr-TR" sz="1600" dirty="0" smtClean="0"/>
              <a:t>Bilgilendirme Toplantısı</a:t>
            </a:r>
          </a:p>
          <a:p>
            <a:pPr algn="ctr"/>
            <a:r>
              <a:rPr lang="tr-TR" sz="1600" dirty="0" smtClean="0"/>
              <a:t>Mayıs, 2012</a:t>
            </a: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97225"/>
          </a:xfrm>
          <a:effectLst/>
        </p:spPr>
        <p:txBody>
          <a:bodyPr/>
          <a:lstStyle/>
          <a:p>
            <a:pPr algn="ctr">
              <a:buFontTx/>
              <a:buNone/>
            </a:pPr>
            <a:r>
              <a:rPr lang="tr-TR" dirty="0">
                <a:latin typeface="Book Antiqua" pitchFamily="18" charset="0"/>
              </a:rPr>
              <a:t>Tedavi Başlangıcı</a:t>
            </a:r>
          </a:p>
          <a:p>
            <a:pPr algn="ctr">
              <a:buFontTx/>
              <a:buNone/>
            </a:pPr>
            <a:endParaRPr lang="tr-TR" dirty="0">
              <a:latin typeface="Book Antiqua" pitchFamily="18" charset="0"/>
            </a:endParaRPr>
          </a:p>
          <a:p>
            <a:pPr algn="ctr">
              <a:buFontTx/>
              <a:buNone/>
            </a:pPr>
            <a:r>
              <a:rPr lang="tr-TR" dirty="0" err="1">
                <a:latin typeface="Book Antiqua" pitchFamily="18" charset="0"/>
              </a:rPr>
              <a:t>Malnütrisyon</a:t>
            </a:r>
            <a:r>
              <a:rPr lang="tr-TR" dirty="0">
                <a:latin typeface="Book Antiqua" pitchFamily="18" charset="0"/>
              </a:rPr>
              <a:t>/Zayıf        Hafif Şişman/</a:t>
            </a:r>
            <a:r>
              <a:rPr lang="tr-TR" dirty="0" err="1">
                <a:latin typeface="Book Antiqua" pitchFamily="18" charset="0"/>
              </a:rPr>
              <a:t>Obez</a:t>
            </a:r>
            <a:endParaRPr lang="tr-TR" dirty="0">
              <a:latin typeface="Book Antiqua" pitchFamily="18" charset="0"/>
            </a:endParaRPr>
          </a:p>
          <a:p>
            <a:pPr algn="ctr">
              <a:buFontTx/>
              <a:buNone/>
            </a:pPr>
            <a:endParaRPr lang="tr-TR" dirty="0">
              <a:latin typeface="Book Antiqua" pitchFamily="18" charset="0"/>
            </a:endParaRPr>
          </a:p>
          <a:p>
            <a:pPr algn="ctr">
              <a:buFontTx/>
              <a:buNone/>
            </a:pPr>
            <a:r>
              <a:rPr lang="tr-TR" dirty="0">
                <a:latin typeface="Book Antiqua" pitchFamily="18" charset="0"/>
              </a:rPr>
              <a:t>Enerji Alımı                       Enerji Alımı</a:t>
            </a:r>
          </a:p>
        </p:txBody>
      </p:sp>
      <p:sp>
        <p:nvSpPr>
          <p:cNvPr id="98322" name="Line 18"/>
          <p:cNvSpPr>
            <a:spLocks noChangeShapeType="1"/>
          </p:cNvSpPr>
          <p:nvPr/>
        </p:nvSpPr>
        <p:spPr bwMode="auto">
          <a:xfrm>
            <a:off x="8027988" y="4006850"/>
            <a:ext cx="142875" cy="358775"/>
          </a:xfrm>
          <a:prstGeom prst="line">
            <a:avLst/>
          </a:prstGeom>
          <a:noFill/>
          <a:ln w="2857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98320" name="AutoShape 16"/>
          <p:cNvSpPr>
            <a:spLocks noChangeArrowheads="1"/>
          </p:cNvSpPr>
          <p:nvPr/>
        </p:nvSpPr>
        <p:spPr bwMode="auto">
          <a:xfrm>
            <a:off x="2268538" y="3429000"/>
            <a:ext cx="358775" cy="576263"/>
          </a:xfrm>
          <a:prstGeom prst="downArrow">
            <a:avLst>
              <a:gd name="adj1" fmla="val 50000"/>
              <a:gd name="adj2" fmla="val 40155"/>
            </a:avLst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98321" name="AutoShape 17"/>
          <p:cNvSpPr>
            <a:spLocks noChangeArrowheads="1"/>
          </p:cNvSpPr>
          <p:nvPr/>
        </p:nvSpPr>
        <p:spPr bwMode="auto">
          <a:xfrm>
            <a:off x="6661150" y="3286124"/>
            <a:ext cx="358775" cy="576263"/>
          </a:xfrm>
          <a:prstGeom prst="downArrow">
            <a:avLst>
              <a:gd name="adj1" fmla="val 50000"/>
              <a:gd name="adj2" fmla="val 40155"/>
            </a:avLst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98319" name="AutoShape 15"/>
          <p:cNvSpPr>
            <a:spLocks noChangeArrowheads="1"/>
          </p:cNvSpPr>
          <p:nvPr/>
        </p:nvSpPr>
        <p:spPr bwMode="auto">
          <a:xfrm rot="10800000" flipV="1">
            <a:off x="6443663" y="1857364"/>
            <a:ext cx="647700" cy="1081087"/>
          </a:xfrm>
          <a:prstGeom prst="curvedRightArrow">
            <a:avLst>
              <a:gd name="adj1" fmla="val 33382"/>
              <a:gd name="adj2" fmla="val 66765"/>
              <a:gd name="adj3" fmla="val 33333"/>
            </a:avLst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98317" name="Picture 13" descr="81228-10 - Health Drink Gir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5219700"/>
            <a:ext cx="1514475" cy="1619250"/>
          </a:xfrm>
          <a:prstGeom prst="rect">
            <a:avLst/>
          </a:prstGeom>
          <a:noFill/>
        </p:spPr>
      </p:pic>
      <p:sp>
        <p:nvSpPr>
          <p:cNvPr id="98313" name="Oval 9"/>
          <p:cNvSpPr>
            <a:spLocks noChangeArrowheads="1"/>
          </p:cNvSpPr>
          <p:nvPr/>
        </p:nvSpPr>
        <p:spPr bwMode="auto">
          <a:xfrm>
            <a:off x="5072066" y="1214422"/>
            <a:ext cx="3455988" cy="1871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dirty="0">
              <a:solidFill>
                <a:srgbClr val="336699"/>
              </a:solidFill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VÜCUT AĞIRLIĞI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5867400" y="6284913"/>
            <a:ext cx="220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200" i="1">
                <a:solidFill>
                  <a:srgbClr val="009900"/>
                </a:solidFill>
                <a:latin typeface="Garamond" pitchFamily="18" charset="0"/>
              </a:rPr>
              <a:t>N Engl J Med 2003;348:1625-1638.</a:t>
            </a:r>
          </a:p>
          <a:p>
            <a:r>
              <a:rPr lang="tr-TR" sz="1200" i="1">
                <a:solidFill>
                  <a:srgbClr val="009900"/>
                </a:solidFill>
                <a:latin typeface="Garamond" pitchFamily="18" charset="0"/>
              </a:rPr>
              <a:t>J.Clin Oncol 2002;20:3302-3316..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684213" y="4868863"/>
            <a:ext cx="36480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tr-TR" sz="2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Yaşam Kalitesinde Bozulma</a:t>
            </a:r>
          </a:p>
          <a:p>
            <a:pPr algn="ctr"/>
            <a:r>
              <a:rPr lang="tr-TR" sz="2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Tedaviye Direkt Etki</a:t>
            </a:r>
          </a:p>
          <a:p>
            <a:pPr algn="ctr"/>
            <a:r>
              <a:rPr lang="tr-TR" sz="2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İyileşmede Gecikme</a:t>
            </a:r>
          </a:p>
          <a:p>
            <a:pPr algn="ctr"/>
            <a:r>
              <a:rPr lang="tr-TR" sz="2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Komplikasyon Riski </a:t>
            </a: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1349375" y="6453188"/>
            <a:ext cx="2214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200" i="1">
                <a:solidFill>
                  <a:srgbClr val="009900"/>
                </a:solidFill>
                <a:latin typeface="Garamond" pitchFamily="18" charset="0"/>
              </a:rPr>
              <a:t>Oncol Nurs Forum 2002;29:517-532.</a:t>
            </a: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5542057" y="1535110"/>
            <a:ext cx="25557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Meme (</a:t>
            </a:r>
            <a:r>
              <a:rPr lang="tr-TR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menapoz</a:t>
            </a:r>
            <a:r>
              <a:rPr lang="tr-TR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sonrası)</a:t>
            </a:r>
          </a:p>
          <a:p>
            <a:pPr algn="ctr"/>
            <a:r>
              <a:rPr lang="tr-TR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Karaciğer</a:t>
            </a:r>
          </a:p>
          <a:p>
            <a:pPr algn="ctr"/>
            <a:r>
              <a:rPr lang="tr-TR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Safra kesesi</a:t>
            </a:r>
          </a:p>
          <a:p>
            <a:pPr algn="ctr"/>
            <a:r>
              <a:rPr lang="tr-TR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Prostat</a:t>
            </a:r>
          </a:p>
          <a:p>
            <a:pPr algn="ctr"/>
            <a:r>
              <a:rPr lang="tr-TR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tr-TR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terus</a:t>
            </a:r>
            <a:endParaRPr lang="tr-TR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8314" name="Oval 10"/>
          <p:cNvSpPr>
            <a:spLocks noChangeArrowheads="1"/>
          </p:cNvSpPr>
          <p:nvPr/>
        </p:nvSpPr>
        <p:spPr bwMode="auto">
          <a:xfrm>
            <a:off x="5214942" y="2786058"/>
            <a:ext cx="3671887" cy="2519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Maksimum </a:t>
            </a:r>
          </a:p>
          <a:p>
            <a:pPr algn="ctr"/>
            <a:r>
              <a:rPr lang="tr-TR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kg/hafta</a:t>
            </a:r>
          </a:p>
        </p:txBody>
      </p:sp>
      <p:sp>
        <p:nvSpPr>
          <p:cNvPr id="98318" name="AutoShape 14"/>
          <p:cNvSpPr>
            <a:spLocks noChangeArrowheads="1"/>
          </p:cNvSpPr>
          <p:nvPr/>
        </p:nvSpPr>
        <p:spPr bwMode="auto">
          <a:xfrm>
            <a:off x="2124075" y="1916113"/>
            <a:ext cx="647700" cy="1081087"/>
          </a:xfrm>
          <a:prstGeom prst="curvedRightArrow">
            <a:avLst>
              <a:gd name="adj1" fmla="val 33382"/>
              <a:gd name="adj2" fmla="val 66765"/>
              <a:gd name="adj3" fmla="val 33333"/>
            </a:avLst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98323" name="Line 19"/>
          <p:cNvSpPr>
            <a:spLocks noChangeShapeType="1"/>
          </p:cNvSpPr>
          <p:nvPr/>
        </p:nvSpPr>
        <p:spPr bwMode="auto">
          <a:xfrm flipV="1">
            <a:off x="3492500" y="4005263"/>
            <a:ext cx="215900" cy="360362"/>
          </a:xfrm>
          <a:prstGeom prst="line">
            <a:avLst/>
          </a:prstGeom>
          <a:noFill/>
          <a:ln w="2857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5164711" y="5157788"/>
            <a:ext cx="41295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Nüks</a:t>
            </a:r>
            <a:r>
              <a:rPr lang="tr-TR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Riski</a:t>
            </a:r>
          </a:p>
          <a:p>
            <a:pPr algn="ctr"/>
            <a:r>
              <a:rPr lang="tr-TR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Sağ kalım oranında azalma </a:t>
            </a:r>
          </a:p>
        </p:txBody>
      </p:sp>
      <p:cxnSp>
        <p:nvCxnSpPr>
          <p:cNvPr id="19" name="18 Düz Ok Bağlayıcısı"/>
          <p:cNvCxnSpPr/>
          <p:nvPr/>
        </p:nvCxnSpPr>
        <p:spPr>
          <a:xfrm rot="5400000" flipH="1" flipV="1">
            <a:off x="3500430" y="4079352"/>
            <a:ext cx="357190" cy="2143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Düz Ok Bağlayıcısı"/>
          <p:cNvCxnSpPr/>
          <p:nvPr/>
        </p:nvCxnSpPr>
        <p:spPr>
          <a:xfrm rot="16200000" flipH="1">
            <a:off x="7850929" y="4115641"/>
            <a:ext cx="428628" cy="2143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3" grpId="0" animBg="1"/>
      <p:bldP spid="98309" grpId="0"/>
      <p:bldP spid="98312" grpId="0"/>
      <p:bldP spid="98314" grpId="0" animBg="1"/>
      <p:bldP spid="983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692696"/>
            <a:ext cx="8366125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2400" dirty="0" smtClean="0"/>
              <a:t>				</a:t>
            </a:r>
          </a:p>
          <a:p>
            <a:pPr eaLnBrk="1" hangingPunct="1">
              <a:buFontTx/>
              <a:buNone/>
            </a:pPr>
            <a:r>
              <a:rPr lang="tr-TR" sz="2400" dirty="0" smtClean="0"/>
              <a:t>							meme</a:t>
            </a:r>
          </a:p>
          <a:p>
            <a:pPr eaLnBrk="1" hangingPunct="1">
              <a:buFontTx/>
              <a:buNone/>
            </a:pPr>
            <a:r>
              <a:rPr lang="tr-TR" sz="2400" dirty="0" smtClean="0"/>
              <a:t>				 Kadınlarda 		pankreas</a:t>
            </a:r>
          </a:p>
          <a:p>
            <a:pPr eaLnBrk="1" hangingPunct="1">
              <a:buFontTx/>
              <a:buNone/>
            </a:pPr>
            <a:r>
              <a:rPr lang="tr-TR" sz="2400" dirty="0" smtClean="0"/>
              <a:t>							</a:t>
            </a:r>
            <a:r>
              <a:rPr lang="tr-TR" sz="2400" dirty="0" err="1" smtClean="0"/>
              <a:t>tiroid</a:t>
            </a:r>
            <a:endParaRPr lang="tr-TR" sz="2400" dirty="0" smtClean="0"/>
          </a:p>
          <a:p>
            <a:pPr eaLnBrk="1" hangingPunct="1">
              <a:buFontTx/>
              <a:buNone/>
            </a:pPr>
            <a:r>
              <a:rPr lang="tr-TR" sz="2400" dirty="0" smtClean="0"/>
              <a:t>   VKI</a:t>
            </a:r>
            <a:r>
              <a:rPr lang="tr-TR" sz="1200" dirty="0" smtClean="0"/>
              <a:t>(1)</a:t>
            </a:r>
            <a:r>
              <a:rPr lang="tr-TR" sz="2400" dirty="0" smtClean="0"/>
              <a:t> 						kolon	   	</a:t>
            </a:r>
          </a:p>
          <a:p>
            <a:pPr eaLnBrk="1" hangingPunct="1">
              <a:buFontTx/>
              <a:buNone/>
            </a:pPr>
            <a:r>
              <a:rPr lang="tr-TR" sz="1800" dirty="0" smtClean="0"/>
              <a:t>(RR&lt;1.20)	</a:t>
            </a:r>
            <a:r>
              <a:rPr lang="tr-TR" sz="2400" dirty="0" smtClean="0"/>
              <a:t>			</a:t>
            </a:r>
          </a:p>
          <a:p>
            <a:pPr eaLnBrk="1" hangingPunct="1">
              <a:buFontTx/>
              <a:buNone/>
            </a:pPr>
            <a:r>
              <a:rPr lang="tr-TR" sz="2400" dirty="0" smtClean="0"/>
              <a:t>				</a:t>
            </a:r>
          </a:p>
          <a:p>
            <a:pPr eaLnBrk="1" hangingPunct="1">
              <a:buFontTx/>
              <a:buNone/>
            </a:pPr>
            <a:r>
              <a:rPr lang="tr-TR" sz="2400" dirty="0" smtClean="0"/>
              <a:t>				Erkeklerde 		</a:t>
            </a:r>
            <a:r>
              <a:rPr lang="tr-TR" sz="2400" dirty="0" err="1" smtClean="0"/>
              <a:t>rektal</a:t>
            </a:r>
            <a:endParaRPr lang="tr-TR" sz="2400" dirty="0" smtClean="0"/>
          </a:p>
          <a:p>
            <a:pPr eaLnBrk="1" hangingPunct="1">
              <a:buFontTx/>
              <a:buNone/>
            </a:pPr>
            <a:r>
              <a:rPr lang="tr-TR" sz="2400" dirty="0" smtClean="0"/>
              <a:t>							</a:t>
            </a:r>
            <a:r>
              <a:rPr lang="tr-TR" sz="2400" dirty="0" err="1" smtClean="0"/>
              <a:t>malign</a:t>
            </a:r>
            <a:r>
              <a:rPr lang="tr-TR" sz="2400" dirty="0" smtClean="0"/>
              <a:t> </a:t>
            </a:r>
            <a:r>
              <a:rPr lang="tr-TR" sz="2400" dirty="0" err="1" smtClean="0"/>
              <a:t>melanom</a:t>
            </a:r>
            <a:r>
              <a:rPr lang="tr-TR" sz="2400" dirty="0" smtClean="0"/>
              <a:t>				</a:t>
            </a:r>
            <a:endParaRPr lang="ru-RU" sz="2400" dirty="0" smtClean="0"/>
          </a:p>
        </p:txBody>
      </p:sp>
      <p:pic>
        <p:nvPicPr>
          <p:cNvPr id="21507" name="Picture 8" descr="wbOBESITY2_wideweb__470x352,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519" y="2348880"/>
            <a:ext cx="17287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5337" name="Text Box 9"/>
          <p:cNvSpPr txBox="1">
            <a:spLocks noChangeArrowheads="1"/>
          </p:cNvSpPr>
          <p:nvPr/>
        </p:nvSpPr>
        <p:spPr bwMode="auto">
          <a:xfrm>
            <a:off x="3922713" y="2348880"/>
            <a:ext cx="1169987" cy="122555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400" dirty="0"/>
              <a:t>Lösemi</a:t>
            </a:r>
          </a:p>
          <a:p>
            <a:pPr algn="ctr"/>
            <a:r>
              <a:rPr lang="tr-TR" sz="2400" dirty="0"/>
              <a:t>MM</a:t>
            </a:r>
          </a:p>
          <a:p>
            <a:pPr algn="ctr"/>
            <a:r>
              <a:rPr lang="tr-TR" sz="2400" dirty="0"/>
              <a:t>NHL</a:t>
            </a:r>
          </a:p>
        </p:txBody>
      </p:sp>
      <p:sp>
        <p:nvSpPr>
          <p:cNvPr id="21509" name="AutoShape 10"/>
          <p:cNvSpPr>
            <a:spLocks noChangeArrowheads="1"/>
          </p:cNvSpPr>
          <p:nvPr/>
        </p:nvSpPr>
        <p:spPr bwMode="auto">
          <a:xfrm>
            <a:off x="5137160" y="1628800"/>
            <a:ext cx="863600" cy="288925"/>
          </a:xfrm>
          <a:custGeom>
            <a:avLst/>
            <a:gdLst>
              <a:gd name="T0" fmla="*/ 647700 w 21600"/>
              <a:gd name="T1" fmla="*/ 0 h 21600"/>
              <a:gd name="T2" fmla="*/ 0 w 21600"/>
              <a:gd name="T3" fmla="*/ 144463 h 21600"/>
              <a:gd name="T4" fmla="*/ 647700 w 21600"/>
              <a:gd name="T5" fmla="*/ 288925 h 21600"/>
              <a:gd name="T6" fmla="*/ 863600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284C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510" name="AutoShape 11"/>
          <p:cNvSpPr>
            <a:spLocks noChangeArrowheads="1"/>
          </p:cNvSpPr>
          <p:nvPr/>
        </p:nvSpPr>
        <p:spPr bwMode="auto">
          <a:xfrm>
            <a:off x="5076825" y="3843378"/>
            <a:ext cx="863600" cy="288925"/>
          </a:xfrm>
          <a:custGeom>
            <a:avLst/>
            <a:gdLst>
              <a:gd name="T0" fmla="*/ 647700 w 21600"/>
              <a:gd name="T1" fmla="*/ 0 h 21600"/>
              <a:gd name="T2" fmla="*/ 0 w 21600"/>
              <a:gd name="T3" fmla="*/ 144463 h 21600"/>
              <a:gd name="T4" fmla="*/ 647700 w 21600"/>
              <a:gd name="T5" fmla="*/ 288925 h 21600"/>
              <a:gd name="T6" fmla="*/ 863600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284C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6858016" y="6500834"/>
            <a:ext cx="19732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900" i="1" dirty="0">
                <a:solidFill>
                  <a:srgbClr val="284C6A"/>
                </a:solidFill>
              </a:rPr>
              <a:t>1.</a:t>
            </a:r>
            <a:r>
              <a:rPr lang="tr-TR" sz="900" i="1" dirty="0" err="1">
                <a:solidFill>
                  <a:srgbClr val="284C6A"/>
                </a:solidFill>
              </a:rPr>
              <a:t>Lancet</a:t>
            </a:r>
            <a:r>
              <a:rPr lang="tr-TR" sz="900" i="1" dirty="0">
                <a:solidFill>
                  <a:srgbClr val="284C6A"/>
                </a:solidFill>
              </a:rPr>
              <a:t> 2008;371(9612):536-537.</a:t>
            </a:r>
          </a:p>
          <a:p>
            <a:r>
              <a:rPr lang="tr-TR" sz="900" i="1" dirty="0">
                <a:solidFill>
                  <a:srgbClr val="284C6A"/>
                </a:solidFill>
              </a:rPr>
              <a:t>2.ACTA BİOMED 2006;77;1118-123.</a:t>
            </a:r>
          </a:p>
        </p:txBody>
      </p:sp>
      <p:sp>
        <p:nvSpPr>
          <p:cNvPr id="21512" name="Text Box 13"/>
          <p:cNvSpPr txBox="1">
            <a:spLocks noChangeArrowheads="1"/>
          </p:cNvSpPr>
          <p:nvPr/>
        </p:nvSpPr>
        <p:spPr bwMode="auto">
          <a:xfrm>
            <a:off x="1911430" y="5133975"/>
            <a:ext cx="5597366" cy="923330"/>
          </a:xfrm>
          <a:prstGeom prst="rect">
            <a:avLst/>
          </a:prstGeom>
          <a:noFill/>
          <a:ln w="38100" cmpd="dbl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dirty="0"/>
              <a:t>VKI &gt;25 kg/m</a:t>
            </a:r>
            <a:r>
              <a:rPr lang="tr-TR" b="1" baseline="30000" dirty="0"/>
              <a:t>2</a:t>
            </a:r>
            <a:r>
              <a:rPr lang="tr-TR" dirty="0"/>
              <a:t> olması</a:t>
            </a:r>
          </a:p>
          <a:p>
            <a:pPr algn="ctr"/>
            <a:r>
              <a:rPr lang="tr-TR" dirty="0"/>
              <a:t> erkeklerde kanserden ölümlerin % 14’ünden, </a:t>
            </a:r>
          </a:p>
          <a:p>
            <a:pPr algn="ctr"/>
            <a:r>
              <a:rPr lang="tr-TR" dirty="0"/>
              <a:t>kadınlarda % 20’sinden </a:t>
            </a:r>
            <a:r>
              <a:rPr lang="tr-TR" dirty="0" smtClean="0"/>
              <a:t>sorumludur </a:t>
            </a:r>
            <a:r>
              <a:rPr lang="tr-TR" sz="1100" dirty="0" smtClean="0"/>
              <a:t>(</a:t>
            </a:r>
            <a:r>
              <a:rPr lang="tr-TR" sz="1100" dirty="0"/>
              <a:t>2).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500042"/>
            <a:ext cx="7143800" cy="1143000"/>
          </a:xfrm>
        </p:spPr>
        <p:txBody>
          <a:bodyPr/>
          <a:lstStyle/>
          <a:p>
            <a:r>
              <a:rPr lang="tr-TR" b="1" dirty="0">
                <a:solidFill>
                  <a:srgbClr val="CC0000"/>
                </a:solidFill>
                <a:latin typeface="Book Antiqua" pitchFamily="18" charset="0"/>
              </a:rPr>
              <a:t>VÜCUT AĞIRLIĞI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643050"/>
            <a:ext cx="8229600" cy="44958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buFontTx/>
              <a:buNone/>
            </a:pPr>
            <a:r>
              <a:rPr lang="tr-TR" dirty="0">
                <a:solidFill>
                  <a:schemeClr val="tx1"/>
                </a:solidFill>
                <a:latin typeface="Book Antiqua" pitchFamily="18" charset="0"/>
              </a:rPr>
              <a:t>Tedavi süresince bireyler sağlıklı ağırlıklarına ulaşmak ve sürdürmeyi amaç edinmelilerdir.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6778625" y="6467475"/>
            <a:ext cx="2257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200" i="1">
                <a:solidFill>
                  <a:srgbClr val="009900"/>
                </a:solidFill>
                <a:latin typeface="Garamond" pitchFamily="18" charset="0"/>
              </a:rPr>
              <a:t>Dietary Guidelines for Americans,2005.</a:t>
            </a:r>
          </a:p>
        </p:txBody>
      </p:sp>
      <p:pic>
        <p:nvPicPr>
          <p:cNvPr id="97286" name="Picture 6" descr="CSM107505 - Warning on Weight Sc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716" y="3133732"/>
            <a:ext cx="1619250" cy="1295400"/>
          </a:xfrm>
          <a:prstGeom prst="rect">
            <a:avLst/>
          </a:prstGeom>
          <a:noFill/>
        </p:spPr>
      </p:pic>
      <p:pic>
        <p:nvPicPr>
          <p:cNvPr id="97291" name="dlSR__ctl23_imagePreview_thumbnail" descr="10061-11 - Weighing Apple And Oran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0163" y="3611551"/>
            <a:ext cx="1595437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8" name="Picture 8" descr="42-15293490 - Senior Woman Checking her Weig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64" y="71414"/>
            <a:ext cx="1123950" cy="161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tr-TR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Tanı Sonrası;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398" y="1556792"/>
            <a:ext cx="8501090" cy="4495800"/>
          </a:xfrm>
          <a:effectLst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800" dirty="0">
                <a:latin typeface="Book Antiqua" pitchFamily="18" charset="0"/>
              </a:rPr>
              <a:t>Beslenme şeklimde değişiklik yapmalı mıyım?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2800" dirty="0"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tr-TR" sz="2800" dirty="0">
                <a:latin typeface="Book Antiqua" pitchFamily="18" charset="0"/>
              </a:rPr>
              <a:t>Kilo kaybetmeli miyim?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2800" dirty="0"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tr-TR" sz="2800" dirty="0">
                <a:latin typeface="Book Antiqua" pitchFamily="18" charset="0"/>
              </a:rPr>
              <a:t>Besin Takviyelerinden, </a:t>
            </a:r>
            <a:r>
              <a:rPr lang="tr-TR" sz="2800" dirty="0" err="1">
                <a:latin typeface="Book Antiqua" pitchFamily="18" charset="0"/>
              </a:rPr>
              <a:t>suplementlerden</a:t>
            </a:r>
            <a:r>
              <a:rPr lang="tr-TR" sz="2800" dirty="0">
                <a:latin typeface="Book Antiqua" pitchFamily="18" charset="0"/>
              </a:rPr>
              <a:t> yararlanmalı mıyım?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2800" dirty="0"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tr-TR" sz="2800" dirty="0">
                <a:latin typeface="Book Antiqua" pitchFamily="18" charset="0"/>
              </a:rPr>
              <a:t>……………………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8" name="Picture 10" descr="42-15598112 - Pouring Milk on Cere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99" y="95214"/>
            <a:ext cx="745207" cy="904894"/>
          </a:xfrm>
          <a:prstGeom prst="rect">
            <a:avLst/>
          </a:prstGeom>
          <a:noFill/>
        </p:spPr>
      </p:pic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KARBONHİDRATLAR ve KANSER</a:t>
            </a:r>
          </a:p>
        </p:txBody>
      </p:sp>
      <p:graphicFrame>
        <p:nvGraphicFramePr>
          <p:cNvPr id="12" name="11 Diyagram"/>
          <p:cNvGraphicFramePr/>
          <p:nvPr/>
        </p:nvGraphicFramePr>
        <p:xfrm>
          <a:off x="446088" y="1412776"/>
          <a:ext cx="8229600" cy="4683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7164388" y="6538913"/>
            <a:ext cx="19573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200" i="1">
                <a:solidFill>
                  <a:srgbClr val="009900"/>
                </a:solidFill>
                <a:latin typeface="Garamond" pitchFamily="18" charset="0"/>
              </a:rPr>
              <a:t>Proc Nutr Soc 2003;62:129-134.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4859338" y="2205038"/>
            <a:ext cx="317349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800" dirty="0"/>
              <a:t>Posa</a:t>
            </a:r>
          </a:p>
          <a:p>
            <a:r>
              <a:rPr lang="tr-TR" sz="2800" dirty="0" err="1"/>
              <a:t>Fenolik</a:t>
            </a:r>
            <a:r>
              <a:rPr lang="tr-TR" sz="2800" dirty="0"/>
              <a:t> bileşikler</a:t>
            </a:r>
          </a:p>
          <a:p>
            <a:r>
              <a:rPr lang="tr-TR" sz="2800" dirty="0" err="1"/>
              <a:t>Flavanoidler</a:t>
            </a:r>
            <a:endParaRPr lang="tr-TR" sz="2800" dirty="0"/>
          </a:p>
          <a:p>
            <a:r>
              <a:rPr lang="tr-TR" sz="2800" dirty="0" err="1"/>
              <a:t>Tokoferoller</a:t>
            </a:r>
            <a:endParaRPr lang="tr-TR" sz="2800" dirty="0"/>
          </a:p>
          <a:p>
            <a:r>
              <a:rPr lang="tr-TR" sz="2800" dirty="0" err="1"/>
              <a:t>Lignanlar</a:t>
            </a:r>
            <a:endParaRPr lang="tr-TR" sz="2800" dirty="0"/>
          </a:p>
          <a:p>
            <a:r>
              <a:rPr lang="tr-TR" sz="2800" dirty="0" err="1"/>
              <a:t>Fitosteroller</a:t>
            </a:r>
            <a:endParaRPr lang="tr-TR" sz="2800" dirty="0"/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606119" y="5083150"/>
            <a:ext cx="7909538" cy="1154162"/>
          </a:xfrm>
          <a:prstGeom prst="rect">
            <a:avLst/>
          </a:prstGeom>
          <a:noFill/>
          <a:ln w="38100" cmpd="dbl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sz="2300" dirty="0"/>
              <a:t>Tüm bu bileşikler ve biyolojik etkileri</a:t>
            </a:r>
          </a:p>
          <a:p>
            <a:pPr algn="ctr"/>
            <a:r>
              <a:rPr lang="tr-TR" sz="2300" dirty="0"/>
              <a:t> kanser riskini ve ilerleyişini azalttığı gibi </a:t>
            </a:r>
          </a:p>
          <a:p>
            <a:pPr algn="ctr"/>
            <a:r>
              <a:rPr lang="tr-TR" sz="2300" dirty="0" err="1"/>
              <a:t>kardiovasküler</a:t>
            </a:r>
            <a:r>
              <a:rPr lang="tr-TR" sz="2300" dirty="0"/>
              <a:t> hastalıkların da riskini azaltmaktadır.</a:t>
            </a:r>
          </a:p>
        </p:txBody>
      </p:sp>
      <p:pic>
        <p:nvPicPr>
          <p:cNvPr id="104456" name="Picture 8" descr="42-18391168 - Loaf of Rye Bread with Caraway Seed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00329" y="3623392"/>
            <a:ext cx="1285875" cy="1331564"/>
          </a:xfrm>
          <a:prstGeom prst="rect">
            <a:avLst/>
          </a:prstGeom>
          <a:noFill/>
        </p:spPr>
      </p:pic>
      <p:pic>
        <p:nvPicPr>
          <p:cNvPr id="104460" name="Picture 12" descr="42-17460398 - Bowl of Cerea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65988" y="3212976"/>
            <a:ext cx="1266825" cy="1619250"/>
          </a:xfrm>
          <a:prstGeom prst="rect">
            <a:avLst/>
          </a:prstGeom>
          <a:noFill/>
        </p:spPr>
      </p:pic>
      <p:sp>
        <p:nvSpPr>
          <p:cNvPr id="104461" name="AutoShape 13"/>
          <p:cNvSpPr>
            <a:spLocks noChangeArrowheads="1"/>
          </p:cNvSpPr>
          <p:nvPr/>
        </p:nvSpPr>
        <p:spPr bwMode="auto">
          <a:xfrm>
            <a:off x="3132138" y="3068638"/>
            <a:ext cx="1727200" cy="431800"/>
          </a:xfrm>
          <a:prstGeom prst="notchedRightArrow">
            <a:avLst>
              <a:gd name="adj1" fmla="val 50000"/>
              <a:gd name="adj2" fmla="val 100000"/>
            </a:avLst>
          </a:prstGeom>
          <a:solidFill>
            <a:srgbClr val="336699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104463" name="Picture 15" descr="BXP64683 - handful of whea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2138" y="3571876"/>
            <a:ext cx="1619250" cy="1381125"/>
          </a:xfrm>
          <a:prstGeom prst="rect">
            <a:avLst/>
          </a:prstGeom>
          <a:noFill/>
        </p:spPr>
      </p:pic>
      <p:sp>
        <p:nvSpPr>
          <p:cNvPr id="13" name="12 Metin kutusu"/>
          <p:cNvSpPr txBox="1"/>
          <p:nvPr/>
        </p:nvSpPr>
        <p:spPr>
          <a:xfrm>
            <a:off x="971600" y="2923846"/>
            <a:ext cx="2141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Tam tahıllar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86" name="Picture 14" descr="42-16251238 - Jars of J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1420" y="2259015"/>
            <a:ext cx="1212480" cy="884233"/>
          </a:xfrm>
          <a:prstGeom prst="rect">
            <a:avLst/>
          </a:prstGeom>
          <a:noFill/>
        </p:spPr>
      </p:pic>
      <p:pic>
        <p:nvPicPr>
          <p:cNvPr id="105484" name="Picture 12" descr="42-16250905 - Jar of Runny Hon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500306"/>
            <a:ext cx="1000132" cy="1214446"/>
          </a:xfrm>
          <a:prstGeom prst="rect">
            <a:avLst/>
          </a:prstGeom>
          <a:noFill/>
        </p:spPr>
      </p:pic>
      <p:pic>
        <p:nvPicPr>
          <p:cNvPr id="105480" name="Picture 8" descr="42-18852270 - F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221088"/>
            <a:ext cx="1619250" cy="1619250"/>
          </a:xfrm>
          <a:prstGeom prst="rect">
            <a:avLst/>
          </a:prstGeom>
          <a:noFill/>
        </p:spPr>
      </p:pic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KARBONHİDRATLAR ve KANSER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3357"/>
            <a:ext cx="8229600" cy="4525963"/>
          </a:xfrm>
          <a:effectLst/>
        </p:spPr>
        <p:txBody>
          <a:bodyPr/>
          <a:lstStyle/>
          <a:p>
            <a:r>
              <a:rPr lang="tr-TR" dirty="0">
                <a:latin typeface="Book Antiqua" pitchFamily="18" charset="0"/>
              </a:rPr>
              <a:t>Rafine tahıllar	vitamin ve mineraller</a:t>
            </a:r>
          </a:p>
          <a:p>
            <a:pPr>
              <a:buFontTx/>
              <a:buNone/>
            </a:pPr>
            <a:r>
              <a:rPr lang="tr-TR" dirty="0">
                <a:latin typeface="Book Antiqua" pitchFamily="18" charset="0"/>
              </a:rPr>
              <a:t>					posa</a:t>
            </a:r>
          </a:p>
          <a:p>
            <a:pPr>
              <a:buFontTx/>
              <a:buNone/>
            </a:pPr>
            <a:r>
              <a:rPr lang="tr-TR" dirty="0">
                <a:latin typeface="Book Antiqua" pitchFamily="18" charset="0"/>
              </a:rPr>
              <a:t>					</a:t>
            </a:r>
            <a:r>
              <a:rPr lang="tr-TR" dirty="0" err="1">
                <a:latin typeface="Book Antiqua" pitchFamily="18" charset="0"/>
              </a:rPr>
              <a:t>fitokimyasallar</a:t>
            </a:r>
            <a:endParaRPr lang="tr-TR" dirty="0">
              <a:latin typeface="Book Antiqua" pitchFamily="18" charset="0"/>
            </a:endParaRPr>
          </a:p>
          <a:p>
            <a:pPr>
              <a:buFontTx/>
              <a:buNone/>
            </a:pPr>
            <a:endParaRPr lang="tr-TR" dirty="0">
              <a:latin typeface="Book Antiqua" pitchFamily="18" charset="0"/>
            </a:endParaRPr>
          </a:p>
          <a:p>
            <a:endParaRPr lang="tr-TR" dirty="0">
              <a:latin typeface="Book Antiqua" pitchFamily="18" charset="0"/>
            </a:endParaRP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7234273" y="6485274"/>
            <a:ext cx="18742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000" i="1" dirty="0">
                <a:solidFill>
                  <a:srgbClr val="009900"/>
                </a:solidFill>
                <a:latin typeface="Garamond" pitchFamily="18" charset="0"/>
              </a:rPr>
              <a:t>CA </a:t>
            </a:r>
            <a:r>
              <a:rPr lang="tr-TR" sz="1000" i="1" dirty="0" err="1">
                <a:solidFill>
                  <a:srgbClr val="009900"/>
                </a:solidFill>
                <a:latin typeface="Garamond" pitchFamily="18" charset="0"/>
              </a:rPr>
              <a:t>Cancer</a:t>
            </a:r>
            <a:r>
              <a:rPr lang="tr-TR" sz="1000" i="1" dirty="0">
                <a:solidFill>
                  <a:srgbClr val="009900"/>
                </a:solidFill>
                <a:latin typeface="Garamond" pitchFamily="18" charset="0"/>
              </a:rPr>
              <a:t> J </a:t>
            </a:r>
            <a:r>
              <a:rPr lang="tr-TR" sz="1000" i="1" dirty="0" err="1">
                <a:solidFill>
                  <a:srgbClr val="009900"/>
                </a:solidFill>
                <a:latin typeface="Garamond" pitchFamily="18" charset="0"/>
              </a:rPr>
              <a:t>Clin</a:t>
            </a:r>
            <a:r>
              <a:rPr lang="tr-TR" sz="1000" i="1" dirty="0">
                <a:solidFill>
                  <a:srgbClr val="009900"/>
                </a:solidFill>
                <a:latin typeface="Garamond" pitchFamily="18" charset="0"/>
              </a:rPr>
              <a:t> 2006;56:323-353.</a:t>
            </a:r>
          </a:p>
          <a:p>
            <a:r>
              <a:rPr lang="tr-TR" sz="1000" i="1" dirty="0" err="1">
                <a:solidFill>
                  <a:srgbClr val="009900"/>
                </a:solidFill>
                <a:latin typeface="Garamond" pitchFamily="18" charset="0"/>
              </a:rPr>
              <a:t>Am</a:t>
            </a:r>
            <a:r>
              <a:rPr lang="tr-TR" sz="1000" i="1" dirty="0">
                <a:solidFill>
                  <a:srgbClr val="009900"/>
                </a:solidFill>
                <a:latin typeface="Garamond" pitchFamily="18" charset="0"/>
              </a:rPr>
              <a:t> J </a:t>
            </a:r>
            <a:r>
              <a:rPr lang="tr-TR" sz="1000" i="1" dirty="0" err="1">
                <a:solidFill>
                  <a:srgbClr val="009900"/>
                </a:solidFill>
                <a:latin typeface="Garamond" pitchFamily="18" charset="0"/>
              </a:rPr>
              <a:t>Clin</a:t>
            </a:r>
            <a:r>
              <a:rPr lang="tr-TR" sz="1000" i="1" dirty="0">
                <a:solidFill>
                  <a:srgbClr val="009900"/>
                </a:solidFill>
                <a:latin typeface="Garamond" pitchFamily="18" charset="0"/>
              </a:rPr>
              <a:t> </a:t>
            </a:r>
            <a:r>
              <a:rPr lang="tr-TR" sz="1000" i="1" dirty="0" err="1">
                <a:solidFill>
                  <a:srgbClr val="009900"/>
                </a:solidFill>
                <a:latin typeface="Garamond" pitchFamily="18" charset="0"/>
              </a:rPr>
              <a:t>Ntr</a:t>
            </a:r>
            <a:r>
              <a:rPr lang="tr-TR" sz="1000" i="1" dirty="0">
                <a:solidFill>
                  <a:srgbClr val="009900"/>
                </a:solidFill>
                <a:latin typeface="Garamond" pitchFamily="18" charset="0"/>
              </a:rPr>
              <a:t>;1999:70:459S-63S.</a:t>
            </a:r>
          </a:p>
        </p:txBody>
      </p:sp>
      <p:pic>
        <p:nvPicPr>
          <p:cNvPr id="105478" name="Picture 6" descr="42-16247673 - Plate of Sugar Lum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65" y="2492973"/>
            <a:ext cx="1285875" cy="1619250"/>
          </a:xfrm>
          <a:prstGeom prst="rect">
            <a:avLst/>
          </a:prstGeom>
          <a:noFill/>
        </p:spPr>
      </p:pic>
      <p:sp>
        <p:nvSpPr>
          <p:cNvPr id="105487" name="AutoShape 15"/>
          <p:cNvSpPr>
            <a:spLocks noChangeArrowheads="1"/>
          </p:cNvSpPr>
          <p:nvPr/>
        </p:nvSpPr>
        <p:spPr bwMode="auto">
          <a:xfrm>
            <a:off x="3143240" y="1523925"/>
            <a:ext cx="1800225" cy="287337"/>
          </a:xfrm>
          <a:prstGeom prst="curvedDownArrow">
            <a:avLst>
              <a:gd name="adj1" fmla="val 125304"/>
              <a:gd name="adj2" fmla="val 250608"/>
              <a:gd name="adj3" fmla="val 33333"/>
            </a:avLst>
          </a:prstGeom>
          <a:solidFill>
            <a:srgbClr val="336699"/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05488" name="AutoShape 16"/>
          <p:cNvSpPr>
            <a:spLocks noChangeArrowheads="1"/>
          </p:cNvSpPr>
          <p:nvPr/>
        </p:nvSpPr>
        <p:spPr bwMode="auto">
          <a:xfrm>
            <a:off x="8461126" y="1883965"/>
            <a:ext cx="287338" cy="1439863"/>
          </a:xfrm>
          <a:prstGeom prst="downArrow">
            <a:avLst>
              <a:gd name="adj1" fmla="val 50000"/>
              <a:gd name="adj2" fmla="val 125276"/>
            </a:avLst>
          </a:prstGeom>
          <a:solidFill>
            <a:srgbClr val="336699"/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2" name="Picture 6" descr="42-18390803 - Roasted Turkey Garnished with Fruit &amp; Herb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68" y="4357694"/>
            <a:ext cx="1619250" cy="1609725"/>
          </a:xfrm>
          <a:prstGeom prst="rect">
            <a:avLst/>
          </a:prstGeom>
          <a:noFill/>
        </p:spPr>
      </p:pic>
      <p:pic>
        <p:nvPicPr>
          <p:cNvPr id="106503" name="Picture 7" descr="42-19615906 - Eggs on Tableclo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653275"/>
            <a:ext cx="1476374" cy="990039"/>
          </a:xfrm>
          <a:prstGeom prst="rect">
            <a:avLst/>
          </a:prstGeom>
          <a:noFill/>
        </p:spPr>
      </p:pic>
      <p:pic>
        <p:nvPicPr>
          <p:cNvPr id="106513" name="Picture 17" descr="42-17801377 - Wedge of Jarlsberg Swiss Chee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935"/>
            <a:ext cx="1619250" cy="1266825"/>
          </a:xfrm>
          <a:prstGeom prst="rect">
            <a:avLst/>
          </a:prstGeom>
          <a:noFill/>
        </p:spPr>
      </p:pic>
      <p:pic>
        <p:nvPicPr>
          <p:cNvPr id="106504" name="Picture 8" descr="Zekayi artiran besinler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2" y="28624"/>
            <a:ext cx="1928826" cy="944924"/>
          </a:xfrm>
          <a:prstGeom prst="rect">
            <a:avLst/>
          </a:prstGeom>
          <a:noFill/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701824"/>
            <a:ext cx="8229600" cy="1143000"/>
          </a:xfrm>
        </p:spPr>
        <p:txBody>
          <a:bodyPr/>
          <a:lstStyle/>
          <a:p>
            <a:r>
              <a:rPr lang="tr-TR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PROTEİNLER ve KANSER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671662"/>
            <a:ext cx="8229600" cy="5257800"/>
          </a:xfrm>
          <a:effectLst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r-TR" sz="2800" dirty="0">
                <a:latin typeface="Book Antiqua" pitchFamily="18" charset="0"/>
              </a:rPr>
              <a:t>	Tedavinin her aşamasında yeterli protein alımı iyileşme ve uzun dönemli </a:t>
            </a:r>
            <a:r>
              <a:rPr lang="tr-TR" sz="2800" dirty="0" smtClean="0">
                <a:latin typeface="Book Antiqua" pitchFamily="18" charset="0"/>
              </a:rPr>
              <a:t>sağ kalımda önemlidir</a:t>
            </a:r>
            <a:r>
              <a:rPr lang="tr-TR" sz="2800" dirty="0">
                <a:latin typeface="Book Antiqua" pitchFamily="18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2800" dirty="0">
              <a:latin typeface="Book Antiqua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sz="2800" dirty="0">
                <a:latin typeface="Book Antiqua" pitchFamily="18" charset="0"/>
              </a:rPr>
              <a:t>	Enerjinin %10-35’i ya da 0,8g/kg/gün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tr-TR" sz="1000" dirty="0" smtClean="0">
              <a:latin typeface="Book Antiqua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tr-TR" sz="2800" dirty="0" smtClean="0">
                <a:latin typeface="Book Antiqua" pitchFamily="18" charset="0"/>
              </a:rPr>
              <a:t> </a:t>
            </a:r>
            <a:r>
              <a:rPr lang="tr-TR" sz="2800" dirty="0">
                <a:latin typeface="Book Antiqua" pitchFamily="18" charset="0"/>
              </a:rPr>
              <a:t>En İyi Tercihler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tr-TR" sz="2800" dirty="0">
              <a:latin typeface="Book Antiqua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tr-TR" sz="2800" dirty="0">
                <a:latin typeface="Book Antiqua" pitchFamily="18" charset="0"/>
              </a:rPr>
              <a:t>düşük doymuş yağ içerikli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tr-TR" sz="2800" dirty="0">
                <a:latin typeface="Book Antiqua" pitchFamily="18" charset="0"/>
              </a:rPr>
              <a:t>Yağsız ya da az yağlı 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8172450" y="6467475"/>
            <a:ext cx="7921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200" i="1">
                <a:solidFill>
                  <a:srgbClr val="009900"/>
                </a:solidFill>
                <a:latin typeface="Garamond" pitchFamily="18" charset="0"/>
              </a:rPr>
              <a:t>DRI,2002.</a:t>
            </a:r>
          </a:p>
        </p:txBody>
      </p:sp>
      <p:pic>
        <p:nvPicPr>
          <p:cNvPr id="106505" name="Picture 9" descr="42-16249286 - Sardines In Baking Dis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54863" y="3941763"/>
            <a:ext cx="1304925" cy="1619250"/>
          </a:xfrm>
          <a:prstGeom prst="rect">
            <a:avLst/>
          </a:prstGeom>
          <a:noFill/>
        </p:spPr>
      </p:pic>
      <p:pic>
        <p:nvPicPr>
          <p:cNvPr id="106516" name="Picture 20" descr="bo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7679" y="1772816"/>
            <a:ext cx="282575" cy="282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6517" name="Picture 21" descr="bo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3412713"/>
            <a:ext cx="282575" cy="282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6518" name="Picture 22" descr="ar42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5400000" flipH="1" flipV="1">
            <a:off x="4283869" y="4568043"/>
            <a:ext cx="647700" cy="36036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4" name="Picture 6" descr="264852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46039"/>
            <a:ext cx="1038225" cy="1454135"/>
          </a:xfrm>
          <a:prstGeom prst="rect">
            <a:avLst/>
          </a:prstGeom>
          <a:noFill/>
        </p:spPr>
      </p:pic>
      <p:pic>
        <p:nvPicPr>
          <p:cNvPr id="99340" name="Picture 12" descr="42-16246521 - Olive O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700808"/>
            <a:ext cx="1047750" cy="1619250"/>
          </a:xfrm>
          <a:prstGeom prst="rect">
            <a:avLst/>
          </a:prstGeom>
          <a:noFill/>
        </p:spPr>
      </p:pic>
      <p:pic>
        <p:nvPicPr>
          <p:cNvPr id="99345" name="Picture 17" descr="Zekayi artiran besinler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78688" y="115888"/>
            <a:ext cx="1757362" cy="1377950"/>
          </a:xfrm>
          <a:prstGeom prst="rect">
            <a:avLst/>
          </a:prstGeom>
          <a:noFill/>
        </p:spPr>
      </p:pic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001000" cy="1216025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r>
              <a:rPr lang="tr-TR" sz="3200" b="1" dirty="0">
                <a:solidFill>
                  <a:srgbClr val="CC0000"/>
                </a:solidFill>
                <a:latin typeface="Book Antiqua" pitchFamily="18" charset="0"/>
              </a:rPr>
              <a:t>YAĞLAR-KANSER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>
              <a:buFontTx/>
              <a:buNone/>
            </a:pPr>
            <a:r>
              <a:rPr lang="tr-TR" sz="2800" dirty="0">
                <a:latin typeface="Book Antiqua" pitchFamily="18" charset="0"/>
              </a:rPr>
              <a:t>	Enerjinin % 20-35’i, doymuş yağlar &lt;%10</a:t>
            </a:r>
          </a:p>
          <a:p>
            <a:pPr>
              <a:buFontTx/>
              <a:buNone/>
            </a:pPr>
            <a:r>
              <a:rPr lang="tr-TR" sz="2800" dirty="0">
                <a:latin typeface="Book Antiqua" pitchFamily="18" charset="0"/>
              </a:rPr>
              <a:t>	Trans yağ asitleri &lt;%</a:t>
            </a:r>
            <a:r>
              <a:rPr lang="tr-TR" sz="2800" dirty="0" smtClean="0">
                <a:latin typeface="Book Antiqua" pitchFamily="18" charset="0"/>
              </a:rPr>
              <a:t>3</a:t>
            </a:r>
          </a:p>
          <a:p>
            <a:pPr>
              <a:buFontTx/>
              <a:buNone/>
            </a:pPr>
            <a:endParaRPr lang="tr-TR" sz="1000" dirty="0">
              <a:latin typeface="Book Antiqua" pitchFamily="18" charset="0"/>
            </a:endParaRPr>
          </a:p>
          <a:p>
            <a:pPr>
              <a:buFontTx/>
              <a:buNone/>
            </a:pPr>
            <a:r>
              <a:rPr lang="tr-TR" sz="2800" dirty="0">
                <a:latin typeface="Book Antiqua" pitchFamily="18" charset="0"/>
              </a:rPr>
              <a:t>	</a:t>
            </a:r>
            <a:r>
              <a:rPr lang="tr-TR" sz="2800" dirty="0" err="1">
                <a:latin typeface="Book Antiqua" pitchFamily="18" charset="0"/>
              </a:rPr>
              <a:t>Omega</a:t>
            </a:r>
            <a:r>
              <a:rPr lang="tr-TR" sz="2800" dirty="0">
                <a:latin typeface="Book Antiqua" pitchFamily="18" charset="0"/>
              </a:rPr>
              <a:t> 3	</a:t>
            </a:r>
            <a:r>
              <a:rPr lang="tr-TR" sz="2800" dirty="0" smtClean="0">
                <a:latin typeface="Book Antiqua" pitchFamily="18" charset="0"/>
              </a:rPr>
              <a:t>      		kaşeksinin düzeltilmesi</a:t>
            </a:r>
            <a:endParaRPr lang="tr-TR" sz="2800" dirty="0">
              <a:latin typeface="Book Antiqua" pitchFamily="18" charset="0"/>
            </a:endParaRPr>
          </a:p>
          <a:p>
            <a:pPr>
              <a:buFontTx/>
              <a:buNone/>
            </a:pPr>
            <a:r>
              <a:rPr lang="tr-TR" sz="2800" dirty="0">
                <a:latin typeface="Book Antiqua" pitchFamily="18" charset="0"/>
              </a:rPr>
              <a:t>				</a:t>
            </a:r>
            <a:r>
              <a:rPr lang="tr-TR" sz="2800" dirty="0" smtClean="0">
                <a:latin typeface="Book Antiqua" pitchFamily="18" charset="0"/>
              </a:rPr>
              <a:t>      	yaşam </a:t>
            </a:r>
            <a:r>
              <a:rPr lang="tr-TR" sz="2800" dirty="0">
                <a:latin typeface="Book Antiqua" pitchFamily="18" charset="0"/>
              </a:rPr>
              <a:t>kalitesinin </a:t>
            </a:r>
          </a:p>
          <a:p>
            <a:pPr>
              <a:buFontTx/>
              <a:buNone/>
            </a:pPr>
            <a:r>
              <a:rPr lang="tr-TR" sz="2800" dirty="0">
                <a:latin typeface="Book Antiqua" pitchFamily="18" charset="0"/>
              </a:rPr>
              <a:t>				</a:t>
            </a:r>
            <a:r>
              <a:rPr lang="tr-TR" sz="2800" dirty="0" smtClean="0">
                <a:latin typeface="Book Antiqua" pitchFamily="18" charset="0"/>
              </a:rPr>
              <a:t>      	tedavide </a:t>
            </a:r>
            <a:r>
              <a:rPr lang="tr-TR" sz="2800" dirty="0">
                <a:latin typeface="Book Antiqua" pitchFamily="18" charset="0"/>
              </a:rPr>
              <a:t>olumlu </a:t>
            </a:r>
            <a:r>
              <a:rPr lang="tr-TR" sz="2800" dirty="0" smtClean="0">
                <a:latin typeface="Book Antiqua" pitchFamily="18" charset="0"/>
              </a:rPr>
              <a:t>etki ??????</a:t>
            </a:r>
            <a:endParaRPr lang="tr-TR" sz="2800" dirty="0">
              <a:latin typeface="Book Antiqua" pitchFamily="18" charset="0"/>
            </a:endParaRP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5140004" y="6023610"/>
            <a:ext cx="418452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r-TR" sz="1000" i="1" dirty="0" err="1">
                <a:solidFill>
                  <a:schemeClr val="hlink"/>
                </a:solidFill>
              </a:rPr>
              <a:t>Dietary</a:t>
            </a:r>
            <a:r>
              <a:rPr lang="tr-TR" sz="1000" i="1" dirty="0">
                <a:solidFill>
                  <a:schemeClr val="hlink"/>
                </a:solidFill>
              </a:rPr>
              <a:t> </a:t>
            </a:r>
            <a:r>
              <a:rPr lang="tr-TR" sz="1000" i="1" dirty="0" err="1">
                <a:solidFill>
                  <a:schemeClr val="hlink"/>
                </a:solidFill>
              </a:rPr>
              <a:t>long</a:t>
            </a:r>
            <a:r>
              <a:rPr lang="tr-TR" sz="1000" i="1" dirty="0">
                <a:solidFill>
                  <a:schemeClr val="hlink"/>
                </a:solidFill>
              </a:rPr>
              <a:t>-</a:t>
            </a:r>
            <a:r>
              <a:rPr lang="tr-TR" sz="1000" i="1" dirty="0" err="1">
                <a:solidFill>
                  <a:schemeClr val="hlink"/>
                </a:solidFill>
              </a:rPr>
              <a:t>chain</a:t>
            </a:r>
            <a:r>
              <a:rPr lang="tr-TR" sz="1000" i="1" dirty="0">
                <a:solidFill>
                  <a:schemeClr val="hlink"/>
                </a:solidFill>
              </a:rPr>
              <a:t> n–3 </a:t>
            </a:r>
            <a:r>
              <a:rPr lang="tr-TR" sz="1000" i="1" dirty="0" err="1">
                <a:solidFill>
                  <a:schemeClr val="hlink"/>
                </a:solidFill>
              </a:rPr>
              <a:t>fatty</a:t>
            </a:r>
            <a:r>
              <a:rPr lang="tr-TR" sz="1000" i="1" dirty="0">
                <a:solidFill>
                  <a:schemeClr val="hlink"/>
                </a:solidFill>
              </a:rPr>
              <a:t> </a:t>
            </a:r>
            <a:r>
              <a:rPr lang="tr-TR" sz="1000" i="1" dirty="0" err="1">
                <a:solidFill>
                  <a:schemeClr val="hlink"/>
                </a:solidFill>
              </a:rPr>
              <a:t>acids</a:t>
            </a:r>
            <a:r>
              <a:rPr lang="tr-TR" sz="1000" i="1" dirty="0">
                <a:solidFill>
                  <a:schemeClr val="hlink"/>
                </a:solidFill>
              </a:rPr>
              <a:t> </a:t>
            </a:r>
            <a:r>
              <a:rPr lang="tr-TR" sz="1000" i="1" dirty="0" err="1">
                <a:solidFill>
                  <a:schemeClr val="hlink"/>
                </a:solidFill>
              </a:rPr>
              <a:t>for</a:t>
            </a:r>
            <a:r>
              <a:rPr lang="tr-TR" sz="1000" i="1" dirty="0">
                <a:solidFill>
                  <a:schemeClr val="hlink"/>
                </a:solidFill>
              </a:rPr>
              <a:t> </a:t>
            </a:r>
            <a:r>
              <a:rPr lang="tr-TR" sz="1000" i="1" dirty="0" err="1">
                <a:solidFill>
                  <a:schemeClr val="hlink"/>
                </a:solidFill>
              </a:rPr>
              <a:t>the</a:t>
            </a:r>
            <a:r>
              <a:rPr lang="tr-TR" sz="1000" i="1" dirty="0">
                <a:solidFill>
                  <a:schemeClr val="hlink"/>
                </a:solidFill>
              </a:rPr>
              <a:t> </a:t>
            </a:r>
            <a:r>
              <a:rPr lang="tr-TR" sz="1000" i="1" dirty="0" err="1">
                <a:solidFill>
                  <a:schemeClr val="hlink"/>
                </a:solidFill>
              </a:rPr>
              <a:t>prevention</a:t>
            </a:r>
            <a:r>
              <a:rPr lang="tr-TR" sz="1000" i="1" dirty="0">
                <a:solidFill>
                  <a:schemeClr val="hlink"/>
                </a:solidFill>
              </a:rPr>
              <a:t> of </a:t>
            </a:r>
            <a:r>
              <a:rPr lang="tr-TR" sz="1000" i="1" dirty="0" err="1">
                <a:solidFill>
                  <a:schemeClr val="hlink"/>
                </a:solidFill>
              </a:rPr>
              <a:t>cancer</a:t>
            </a:r>
            <a:r>
              <a:rPr lang="tr-TR" sz="1000" i="1" dirty="0">
                <a:solidFill>
                  <a:schemeClr val="hlink"/>
                </a:solidFill>
              </a:rPr>
              <a:t>: a </a:t>
            </a:r>
            <a:r>
              <a:rPr lang="tr-TR" sz="1000" i="1" dirty="0" err="1">
                <a:solidFill>
                  <a:schemeClr val="hlink"/>
                </a:solidFill>
              </a:rPr>
              <a:t>review</a:t>
            </a:r>
            <a:r>
              <a:rPr lang="tr-TR" sz="1000" i="1" dirty="0">
                <a:solidFill>
                  <a:schemeClr val="hlink"/>
                </a:solidFill>
              </a:rPr>
              <a:t> of </a:t>
            </a:r>
            <a:r>
              <a:rPr lang="tr-TR" sz="1000" i="1" dirty="0" err="1">
                <a:solidFill>
                  <a:schemeClr val="hlink"/>
                </a:solidFill>
              </a:rPr>
              <a:t>potential</a:t>
            </a:r>
            <a:r>
              <a:rPr lang="tr-TR" sz="1000" i="1" dirty="0">
                <a:solidFill>
                  <a:schemeClr val="hlink"/>
                </a:solidFill>
              </a:rPr>
              <a:t> </a:t>
            </a:r>
            <a:r>
              <a:rPr lang="tr-TR" sz="1000" i="1" dirty="0" err="1">
                <a:solidFill>
                  <a:schemeClr val="hlink"/>
                </a:solidFill>
              </a:rPr>
              <a:t>mechanisms</a:t>
            </a:r>
            <a:r>
              <a:rPr lang="tr-TR" sz="1000" i="1" dirty="0">
                <a:solidFill>
                  <a:schemeClr val="hlink"/>
                </a:solidFill>
              </a:rPr>
              <a:t/>
            </a:r>
            <a:br>
              <a:rPr lang="tr-TR" sz="1000" i="1" dirty="0">
                <a:solidFill>
                  <a:schemeClr val="hlink"/>
                </a:solidFill>
              </a:rPr>
            </a:br>
            <a:r>
              <a:rPr lang="tr-TR" sz="1000" i="1" dirty="0" err="1" smtClean="0">
                <a:solidFill>
                  <a:schemeClr val="hlink"/>
                </a:solidFill>
              </a:rPr>
              <a:t>Am</a:t>
            </a:r>
            <a:r>
              <a:rPr lang="tr-TR" sz="1000" i="1" dirty="0" smtClean="0">
                <a:solidFill>
                  <a:schemeClr val="hlink"/>
                </a:solidFill>
              </a:rPr>
              <a:t>.J.</a:t>
            </a:r>
            <a:r>
              <a:rPr lang="tr-TR" sz="1000" i="1" dirty="0" err="1" smtClean="0">
                <a:solidFill>
                  <a:schemeClr val="hlink"/>
                </a:solidFill>
              </a:rPr>
              <a:t>Clinical</a:t>
            </a:r>
            <a:r>
              <a:rPr lang="tr-TR" sz="1000" i="1" dirty="0" smtClean="0">
                <a:solidFill>
                  <a:schemeClr val="hlink"/>
                </a:solidFill>
              </a:rPr>
              <a:t> </a:t>
            </a:r>
            <a:r>
              <a:rPr lang="tr-TR" sz="1000" i="1" dirty="0" err="1">
                <a:solidFill>
                  <a:schemeClr val="hlink"/>
                </a:solidFill>
              </a:rPr>
              <a:t>Nutrition</a:t>
            </a:r>
            <a:r>
              <a:rPr lang="tr-TR" sz="1000" i="1" dirty="0">
                <a:solidFill>
                  <a:schemeClr val="hlink"/>
                </a:solidFill>
              </a:rPr>
              <a:t>, </a:t>
            </a:r>
            <a:r>
              <a:rPr lang="tr-TR" sz="1000" i="1" dirty="0" err="1">
                <a:solidFill>
                  <a:schemeClr val="hlink"/>
                </a:solidFill>
              </a:rPr>
              <a:t>Jun</a:t>
            </a:r>
            <a:r>
              <a:rPr lang="tr-TR" sz="1000" i="1" dirty="0">
                <a:solidFill>
                  <a:schemeClr val="hlink"/>
                </a:solidFill>
              </a:rPr>
              <a:t> 2004; 79: 935 - 945. </a:t>
            </a:r>
            <a:br>
              <a:rPr lang="tr-TR" sz="1000" i="1" dirty="0">
                <a:solidFill>
                  <a:schemeClr val="hlink"/>
                </a:solidFill>
              </a:rPr>
            </a:br>
            <a:r>
              <a:rPr lang="tr-TR" sz="1000" i="1" dirty="0">
                <a:solidFill>
                  <a:schemeClr val="hlink"/>
                </a:solidFill>
              </a:rPr>
              <a:t>n-3 </a:t>
            </a:r>
            <a:r>
              <a:rPr lang="tr-TR" sz="1000" i="1" dirty="0" err="1">
                <a:solidFill>
                  <a:schemeClr val="hlink"/>
                </a:solidFill>
              </a:rPr>
              <a:t>Fatty</a:t>
            </a:r>
            <a:r>
              <a:rPr lang="tr-TR" sz="1000" i="1" dirty="0">
                <a:solidFill>
                  <a:schemeClr val="hlink"/>
                </a:solidFill>
              </a:rPr>
              <a:t> </a:t>
            </a:r>
            <a:r>
              <a:rPr lang="tr-TR" sz="1000" i="1" dirty="0" err="1">
                <a:solidFill>
                  <a:schemeClr val="hlink"/>
                </a:solidFill>
              </a:rPr>
              <a:t>acids</a:t>
            </a:r>
            <a:r>
              <a:rPr lang="tr-TR" sz="1000" i="1" dirty="0">
                <a:solidFill>
                  <a:schemeClr val="hlink"/>
                </a:solidFill>
              </a:rPr>
              <a:t> </a:t>
            </a:r>
            <a:r>
              <a:rPr lang="tr-TR" sz="1000" i="1" dirty="0" err="1">
                <a:solidFill>
                  <a:schemeClr val="hlink"/>
                </a:solidFill>
              </a:rPr>
              <a:t>and</a:t>
            </a:r>
            <a:r>
              <a:rPr lang="tr-TR" sz="1000" i="1" dirty="0">
                <a:solidFill>
                  <a:schemeClr val="hlink"/>
                </a:solidFill>
              </a:rPr>
              <a:t> </a:t>
            </a:r>
            <a:r>
              <a:rPr lang="tr-TR" sz="1000" i="1" dirty="0" err="1">
                <a:solidFill>
                  <a:schemeClr val="hlink"/>
                </a:solidFill>
              </a:rPr>
              <a:t>cardiovascular</a:t>
            </a:r>
            <a:r>
              <a:rPr lang="tr-TR" sz="1000" i="1" dirty="0">
                <a:solidFill>
                  <a:schemeClr val="hlink"/>
                </a:solidFill>
              </a:rPr>
              <a:t> </a:t>
            </a:r>
            <a:r>
              <a:rPr lang="tr-TR" sz="1000" i="1" dirty="0" err="1">
                <a:solidFill>
                  <a:schemeClr val="hlink"/>
                </a:solidFill>
              </a:rPr>
              <a:t>disease</a:t>
            </a:r>
            <a:r>
              <a:rPr lang="tr-TR" sz="1000" i="1" dirty="0">
                <a:solidFill>
                  <a:schemeClr val="hlink"/>
                </a:solidFill>
              </a:rPr>
              <a:t/>
            </a:r>
            <a:br>
              <a:rPr lang="tr-TR" sz="1000" i="1" dirty="0">
                <a:solidFill>
                  <a:schemeClr val="hlink"/>
                </a:solidFill>
              </a:rPr>
            </a:br>
            <a:r>
              <a:rPr lang="tr-TR" sz="1000" i="1" dirty="0" err="1" smtClean="0">
                <a:solidFill>
                  <a:schemeClr val="hlink"/>
                </a:solidFill>
              </a:rPr>
              <a:t>Am</a:t>
            </a:r>
            <a:r>
              <a:rPr lang="tr-TR" sz="1000" i="1" dirty="0" smtClean="0">
                <a:solidFill>
                  <a:schemeClr val="hlink"/>
                </a:solidFill>
              </a:rPr>
              <a:t>.J.</a:t>
            </a:r>
            <a:r>
              <a:rPr lang="tr-TR" sz="1000" i="1" dirty="0" err="1" smtClean="0">
                <a:solidFill>
                  <a:schemeClr val="hlink"/>
                </a:solidFill>
              </a:rPr>
              <a:t>Clinical</a:t>
            </a:r>
            <a:r>
              <a:rPr lang="tr-TR" sz="1000" i="1" dirty="0" smtClean="0">
                <a:solidFill>
                  <a:schemeClr val="hlink"/>
                </a:solidFill>
              </a:rPr>
              <a:t> </a:t>
            </a:r>
            <a:r>
              <a:rPr lang="tr-TR" sz="1000" i="1" dirty="0" err="1">
                <a:solidFill>
                  <a:schemeClr val="hlink"/>
                </a:solidFill>
              </a:rPr>
              <a:t>Nutrition</a:t>
            </a:r>
            <a:r>
              <a:rPr lang="tr-TR" sz="1000" i="1" dirty="0">
                <a:solidFill>
                  <a:schemeClr val="hlink"/>
                </a:solidFill>
              </a:rPr>
              <a:t>, </a:t>
            </a:r>
            <a:r>
              <a:rPr lang="tr-TR" sz="1000" i="1" dirty="0" err="1">
                <a:solidFill>
                  <a:schemeClr val="hlink"/>
                </a:solidFill>
              </a:rPr>
              <a:t>Jan</a:t>
            </a:r>
            <a:r>
              <a:rPr lang="tr-TR" sz="1000" i="1" dirty="0">
                <a:solidFill>
                  <a:schemeClr val="hlink"/>
                </a:solidFill>
              </a:rPr>
              <a:t> 2004; 79: 166.</a:t>
            </a:r>
          </a:p>
        </p:txBody>
      </p:sp>
      <p:sp>
        <p:nvSpPr>
          <p:cNvPr id="99346" name="Line 18"/>
          <p:cNvSpPr>
            <a:spLocks noChangeShapeType="1"/>
          </p:cNvSpPr>
          <p:nvPr/>
        </p:nvSpPr>
        <p:spPr bwMode="auto">
          <a:xfrm flipV="1">
            <a:off x="7092404" y="3429000"/>
            <a:ext cx="215900" cy="288925"/>
          </a:xfrm>
          <a:prstGeom prst="line">
            <a:avLst/>
          </a:prstGeom>
          <a:noFill/>
          <a:ln w="38100">
            <a:solidFill>
              <a:srgbClr val="3366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pic>
        <p:nvPicPr>
          <p:cNvPr id="99347" name="Picture 19" descr="ar2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2843221"/>
            <a:ext cx="1371600" cy="1728787"/>
          </a:xfrm>
          <a:prstGeom prst="rect">
            <a:avLst/>
          </a:prstGeom>
          <a:noFill/>
        </p:spPr>
      </p:pic>
      <p:pic>
        <p:nvPicPr>
          <p:cNvPr id="99348" name="Picture 20" descr="ic71[1]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557336"/>
            <a:ext cx="647700" cy="576263"/>
          </a:xfrm>
          <a:prstGeom prst="rect">
            <a:avLst/>
          </a:prstGeom>
          <a:noFill/>
        </p:spPr>
      </p:pic>
      <p:pic>
        <p:nvPicPr>
          <p:cNvPr id="99349" name="Picture 21" descr="ic71[1]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133599"/>
            <a:ext cx="647700" cy="576262"/>
          </a:xfrm>
          <a:prstGeom prst="rect">
            <a:avLst/>
          </a:prstGeom>
          <a:noFill/>
        </p:spPr>
      </p:pic>
      <p:pic>
        <p:nvPicPr>
          <p:cNvPr id="99350" name="Picture 22" descr="ic71[1]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852737"/>
            <a:ext cx="647700" cy="576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5" name="Picture 5" descr="42-16249721 - Tomatoes Under Running T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786190"/>
            <a:ext cx="1619250" cy="1619250"/>
          </a:xfrm>
          <a:prstGeom prst="rect">
            <a:avLst/>
          </a:prstGeom>
          <a:noFill/>
        </p:spPr>
      </p:pic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SEBZE ve MEYVELER</a:t>
            </a:r>
          </a:p>
        </p:txBody>
      </p:sp>
      <p:graphicFrame>
        <p:nvGraphicFramePr>
          <p:cNvPr id="8" name="7 Diyagram"/>
          <p:cNvGraphicFramePr/>
          <p:nvPr/>
        </p:nvGraphicFramePr>
        <p:xfrm>
          <a:off x="500034" y="1558280"/>
          <a:ext cx="8001000" cy="172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44" name="Picture 4" descr="42-16246413 - Black and Green Grapes on Branc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734" y="3786190"/>
            <a:ext cx="1619250" cy="1619250"/>
          </a:xfrm>
          <a:prstGeom prst="rect">
            <a:avLst/>
          </a:prstGeom>
          <a:noFill/>
        </p:spPr>
      </p:pic>
      <p:pic>
        <p:nvPicPr>
          <p:cNvPr id="7" name="Picture 5" descr="42-18059007 - Appl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06" y="4767281"/>
            <a:ext cx="1619250" cy="13049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8" name="Rectangle 4"/>
          <p:cNvSpPr>
            <a:spLocks noGrp="1" noChangeArrowheads="1"/>
          </p:cNvSpPr>
          <p:nvPr>
            <p:ph type="title"/>
          </p:nvPr>
        </p:nvSpPr>
        <p:spPr>
          <a:xfrm>
            <a:off x="1431354" y="514336"/>
            <a:ext cx="5876950" cy="914400"/>
          </a:xfrm>
          <a:ln w="38100" cap="flat" cmpd="dbl">
            <a:solidFill>
              <a:srgbClr val="284C6A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tr-TR" sz="36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SEBZE ve MEYVELER</a:t>
            </a:r>
          </a:p>
        </p:txBody>
      </p:sp>
      <p:graphicFrame>
        <p:nvGraphicFramePr>
          <p:cNvPr id="6" name="5 Diyagram"/>
          <p:cNvGraphicFramePr/>
          <p:nvPr/>
        </p:nvGraphicFramePr>
        <p:xfrm>
          <a:off x="467544" y="4005064"/>
          <a:ext cx="7992888" cy="158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036" name="Rectangle 9"/>
          <p:cNvSpPr>
            <a:spLocks noChangeArrowheads="1"/>
          </p:cNvSpPr>
          <p:nvPr/>
        </p:nvSpPr>
        <p:spPr bwMode="auto">
          <a:xfrm>
            <a:off x="7148838" y="6395157"/>
            <a:ext cx="20377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tr-TR" sz="800" i="1" dirty="0">
                <a:solidFill>
                  <a:srgbClr val="284C6A"/>
                </a:solidFill>
              </a:rPr>
              <a:t>J.</a:t>
            </a:r>
            <a:r>
              <a:rPr lang="tr-TR" sz="800" i="1" dirty="0" err="1">
                <a:solidFill>
                  <a:srgbClr val="284C6A"/>
                </a:solidFill>
              </a:rPr>
              <a:t>Nutr</a:t>
            </a:r>
            <a:r>
              <a:rPr lang="tr-TR" sz="800" i="1" dirty="0">
                <a:solidFill>
                  <a:srgbClr val="284C6A"/>
                </a:solidFill>
              </a:rPr>
              <a:t>. </a:t>
            </a:r>
            <a:r>
              <a:rPr lang="tr-TR" sz="800" i="1" dirty="0" smtClean="0">
                <a:solidFill>
                  <a:srgbClr val="284C6A"/>
                </a:solidFill>
              </a:rPr>
              <a:t>2001:13;3078-3081</a:t>
            </a:r>
            <a:endParaRPr lang="tr-TR" sz="800" i="1" dirty="0">
              <a:solidFill>
                <a:srgbClr val="284C6A"/>
              </a:solidFill>
            </a:endParaRPr>
          </a:p>
          <a:p>
            <a:pPr algn="ctr"/>
            <a:r>
              <a:rPr lang="tr-TR" sz="800" i="1" dirty="0" err="1">
                <a:solidFill>
                  <a:srgbClr val="284C6A"/>
                </a:solidFill>
              </a:rPr>
              <a:t>Nutrition</a:t>
            </a:r>
            <a:r>
              <a:rPr lang="tr-TR" sz="800" i="1" dirty="0">
                <a:solidFill>
                  <a:srgbClr val="284C6A"/>
                </a:solidFill>
              </a:rPr>
              <a:t> 2003;19:467-470 </a:t>
            </a:r>
          </a:p>
          <a:p>
            <a:pPr algn="ctr"/>
            <a:r>
              <a:rPr lang="tr-TR" sz="800" i="1" dirty="0">
                <a:solidFill>
                  <a:srgbClr val="284C6A"/>
                </a:solidFill>
              </a:rPr>
              <a:t> CA </a:t>
            </a:r>
            <a:r>
              <a:rPr lang="tr-TR" sz="800" i="1" dirty="0" err="1">
                <a:solidFill>
                  <a:srgbClr val="284C6A"/>
                </a:solidFill>
              </a:rPr>
              <a:t>Cancer</a:t>
            </a:r>
            <a:r>
              <a:rPr lang="tr-TR" sz="800" i="1" dirty="0">
                <a:solidFill>
                  <a:srgbClr val="284C6A"/>
                </a:solidFill>
              </a:rPr>
              <a:t> J </a:t>
            </a:r>
            <a:r>
              <a:rPr lang="tr-TR" sz="800" i="1" dirty="0" err="1">
                <a:solidFill>
                  <a:srgbClr val="284C6A"/>
                </a:solidFill>
              </a:rPr>
              <a:t>Clin</a:t>
            </a:r>
            <a:r>
              <a:rPr lang="tr-TR" sz="800" i="1" dirty="0">
                <a:solidFill>
                  <a:srgbClr val="284C6A"/>
                </a:solidFill>
              </a:rPr>
              <a:t> 2006;56:323-353</a:t>
            </a:r>
          </a:p>
        </p:txBody>
      </p:sp>
      <p:pic>
        <p:nvPicPr>
          <p:cNvPr id="44037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7550" y="2286000"/>
            <a:ext cx="510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67544" y="216024"/>
          <a:ext cx="82296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4" name="Picture 14" descr="42-16248867 - On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3400" y="4500570"/>
            <a:ext cx="928688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4" descr="42-16251468 - Carro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3103" y="1376883"/>
            <a:ext cx="1103313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5" descr="42-17801205 - Steamed Broccoli Flor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6" y="3789040"/>
            <a:ext cx="118268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20725" y="1412875"/>
            <a:ext cx="8964613" cy="55451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o"/>
            </a:pPr>
            <a:endParaRPr lang="tr-TR" sz="1800" dirty="0" smtClean="0"/>
          </a:p>
          <a:p>
            <a:pPr eaLnBrk="1" hangingPunct="1">
              <a:lnSpc>
                <a:spcPct val="80000"/>
              </a:lnSpc>
              <a:buFontTx/>
              <a:buChar char="o"/>
            </a:pPr>
            <a:r>
              <a:rPr lang="tr-TR" sz="1800" dirty="0" smtClean="0"/>
              <a:t>Sarı-yeşil sebzeler         		   </a:t>
            </a:r>
            <a:r>
              <a:rPr lang="tr-TR" sz="1800" dirty="0" err="1" smtClean="0"/>
              <a:t>lutein</a:t>
            </a:r>
            <a:r>
              <a:rPr lang="tr-TR" sz="1800" dirty="0" smtClean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1800" dirty="0" smtClean="0"/>
              <a:t>	                                           (kayısı)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1800" dirty="0" smtClean="0"/>
          </a:p>
          <a:p>
            <a:pPr eaLnBrk="1" hangingPunct="1">
              <a:lnSpc>
                <a:spcPct val="80000"/>
              </a:lnSpc>
              <a:buFontTx/>
              <a:buChar char="o"/>
            </a:pPr>
            <a:r>
              <a:rPr lang="tr-TR" sz="1800" dirty="0" smtClean="0"/>
              <a:t>Kırmızı-mor sebzeler     	 	      </a:t>
            </a:r>
            <a:r>
              <a:rPr lang="tr-TR" sz="1800" dirty="0" err="1" smtClean="0"/>
              <a:t>antosiyanin</a:t>
            </a:r>
            <a:r>
              <a:rPr lang="tr-TR" sz="1800" dirty="0" smtClean="0"/>
              <a:t>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1800" dirty="0" smtClean="0"/>
              <a:t>		   (kırmızı elma, üzüm, çilek ve şarap)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1800" dirty="0" smtClean="0"/>
          </a:p>
          <a:p>
            <a:pPr eaLnBrk="1" hangingPunct="1">
              <a:lnSpc>
                <a:spcPct val="80000"/>
              </a:lnSpc>
              <a:buFontTx/>
              <a:buChar char="o"/>
            </a:pPr>
            <a:r>
              <a:rPr lang="tr-TR" sz="1800" dirty="0" smtClean="0"/>
              <a:t>Sarı-turuncu sebzeler         	       β- </a:t>
            </a:r>
            <a:r>
              <a:rPr lang="tr-TR" sz="1800" dirty="0" err="1" smtClean="0"/>
              <a:t>karoten</a:t>
            </a:r>
            <a:r>
              <a:rPr lang="tr-TR" sz="1800" dirty="0" smtClean="0"/>
              <a:t> ve </a:t>
            </a:r>
            <a:r>
              <a:rPr lang="tr-TR" sz="1800" dirty="0" err="1" smtClean="0"/>
              <a:t>Flavonoidler</a:t>
            </a:r>
            <a:endParaRPr lang="tr-TR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1800" dirty="0" smtClean="0"/>
              <a:t>             (Turunçgiller, havuç, mango,kayısı,bal kabağı ve kış kabağı)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1800" dirty="0" smtClean="0"/>
              <a:t>  </a:t>
            </a:r>
          </a:p>
          <a:p>
            <a:pPr eaLnBrk="1" hangingPunct="1">
              <a:lnSpc>
                <a:spcPct val="80000"/>
              </a:lnSpc>
              <a:buFontTx/>
              <a:buChar char="o"/>
            </a:pPr>
            <a:r>
              <a:rPr lang="tr-TR" sz="1800" dirty="0" smtClean="0"/>
              <a:t>Koyu yeşil sebzeler 		  </a:t>
            </a:r>
            <a:r>
              <a:rPr lang="tr-TR" sz="1800" dirty="0" err="1" smtClean="0"/>
              <a:t>Glukosinolatlar</a:t>
            </a:r>
            <a:r>
              <a:rPr lang="tr-TR" sz="1800" dirty="0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1800" dirty="0" smtClean="0"/>
              <a:t>                 ( brokoli, </a:t>
            </a:r>
            <a:r>
              <a:rPr lang="tr-TR" sz="1800" dirty="0" err="1" smtClean="0"/>
              <a:t>brüksel</a:t>
            </a:r>
            <a:r>
              <a:rPr lang="tr-TR" sz="1800" dirty="0" smtClean="0"/>
              <a:t> lahanası ve lahana )</a:t>
            </a:r>
          </a:p>
          <a:p>
            <a:pPr eaLnBrk="1" hangingPunct="1">
              <a:lnSpc>
                <a:spcPct val="80000"/>
              </a:lnSpc>
              <a:buFontTx/>
              <a:buChar char="o"/>
            </a:pPr>
            <a:endParaRPr lang="tr-TR" sz="1800" dirty="0" smtClean="0"/>
          </a:p>
          <a:p>
            <a:pPr eaLnBrk="1" hangingPunct="1">
              <a:lnSpc>
                <a:spcPct val="80000"/>
              </a:lnSpc>
              <a:buFontTx/>
              <a:buChar char="o"/>
            </a:pPr>
            <a:r>
              <a:rPr lang="tr-TR" sz="1800" dirty="0" smtClean="0"/>
              <a:t>Beyaz-yeşil sebzeler 		   Alil sülfitleri 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1800" dirty="0" smtClean="0"/>
              <a:t>                                               (soğanlar) </a:t>
            </a:r>
          </a:p>
        </p:txBody>
      </p:sp>
      <p:pic>
        <p:nvPicPr>
          <p:cNvPr id="45061" name="Picture 2" descr="42-16786085 - Apricots on Tre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901" y="398810"/>
            <a:ext cx="127476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>
          <a:xfrm>
            <a:off x="1285852" y="428612"/>
            <a:ext cx="6143668" cy="1143000"/>
          </a:xfrm>
        </p:spPr>
        <p:txBody>
          <a:bodyPr/>
          <a:lstStyle/>
          <a:p>
            <a:pPr eaLnBrk="1" hangingPunct="1"/>
            <a:r>
              <a:rPr lang="tr-TR" sz="3600" b="1" dirty="0" smtClean="0">
                <a:solidFill>
                  <a:srgbClr val="CC0000"/>
                </a:solidFill>
              </a:rPr>
              <a:t>SEBZE ve MEYVELER</a:t>
            </a:r>
          </a:p>
        </p:txBody>
      </p:sp>
      <p:sp>
        <p:nvSpPr>
          <p:cNvPr id="416776" name="Text Box 8"/>
          <p:cNvSpPr txBox="1">
            <a:spLocks noChangeArrowheads="1"/>
          </p:cNvSpPr>
          <p:nvPr/>
        </p:nvSpPr>
        <p:spPr bwMode="auto">
          <a:xfrm>
            <a:off x="107504" y="5733256"/>
            <a:ext cx="8914428" cy="830997"/>
          </a:xfrm>
          <a:prstGeom prst="rect">
            <a:avLst/>
          </a:prstGeom>
          <a:noFill/>
          <a:ln w="38100" cmpd="dbl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Tüketicilerin her gruptan her gün 1 porsiyon tüketmeye </a:t>
            </a:r>
          </a:p>
          <a:p>
            <a:pPr algn="ctr">
              <a:defRPr/>
            </a:pPr>
            <a:r>
              <a:rPr lang="tr-T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dikkat etmeleri </a:t>
            </a:r>
            <a:r>
              <a:rPr lang="tr-T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önerilmektedir. </a:t>
            </a:r>
            <a:endParaRPr lang="tr-TR" sz="2400" dirty="0"/>
          </a:p>
        </p:txBody>
      </p:sp>
      <p:sp>
        <p:nvSpPr>
          <p:cNvPr id="45065" name="Line 15"/>
          <p:cNvSpPr>
            <a:spLocks noChangeShapeType="1"/>
          </p:cNvSpPr>
          <p:nvPr/>
        </p:nvSpPr>
        <p:spPr bwMode="auto">
          <a:xfrm>
            <a:off x="3050738" y="1858165"/>
            <a:ext cx="1511300" cy="0"/>
          </a:xfrm>
          <a:prstGeom prst="line">
            <a:avLst/>
          </a:prstGeom>
          <a:noFill/>
          <a:ln w="57150">
            <a:solidFill>
              <a:srgbClr val="284C6A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5066" name="Line 16"/>
          <p:cNvSpPr>
            <a:spLocks noChangeShapeType="1"/>
          </p:cNvSpPr>
          <p:nvPr/>
        </p:nvSpPr>
        <p:spPr bwMode="auto">
          <a:xfrm>
            <a:off x="3204716" y="3501239"/>
            <a:ext cx="1511300" cy="0"/>
          </a:xfrm>
          <a:prstGeom prst="line">
            <a:avLst/>
          </a:prstGeom>
          <a:noFill/>
          <a:ln w="57150">
            <a:solidFill>
              <a:srgbClr val="284C6A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5067" name="Line 17"/>
          <p:cNvSpPr>
            <a:spLocks noChangeShapeType="1"/>
          </p:cNvSpPr>
          <p:nvPr/>
        </p:nvSpPr>
        <p:spPr bwMode="auto">
          <a:xfrm>
            <a:off x="2982471" y="4293401"/>
            <a:ext cx="1511300" cy="0"/>
          </a:xfrm>
          <a:prstGeom prst="line">
            <a:avLst/>
          </a:prstGeom>
          <a:noFill/>
          <a:ln w="57150">
            <a:solidFill>
              <a:srgbClr val="284C6A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5068" name="Line 18"/>
          <p:cNvSpPr>
            <a:spLocks noChangeShapeType="1"/>
          </p:cNvSpPr>
          <p:nvPr/>
        </p:nvSpPr>
        <p:spPr bwMode="auto">
          <a:xfrm>
            <a:off x="3050738" y="5144313"/>
            <a:ext cx="1511300" cy="0"/>
          </a:xfrm>
          <a:prstGeom prst="line">
            <a:avLst/>
          </a:prstGeom>
          <a:noFill/>
          <a:ln w="57150">
            <a:solidFill>
              <a:srgbClr val="284C6A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5069" name="Line 19"/>
          <p:cNvSpPr>
            <a:spLocks noChangeShapeType="1"/>
          </p:cNvSpPr>
          <p:nvPr/>
        </p:nvSpPr>
        <p:spPr bwMode="auto">
          <a:xfrm>
            <a:off x="3193614" y="2643983"/>
            <a:ext cx="1511300" cy="0"/>
          </a:xfrm>
          <a:prstGeom prst="line">
            <a:avLst/>
          </a:prstGeom>
          <a:noFill/>
          <a:ln w="57150">
            <a:solidFill>
              <a:srgbClr val="284C6A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42-16875363 - Pill 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7" y="5046182"/>
            <a:ext cx="2143109" cy="1047114"/>
          </a:xfrm>
          <a:prstGeom prst="rect">
            <a:avLst/>
          </a:prstGeom>
          <a:noFill/>
        </p:spPr>
      </p:pic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442898"/>
            <a:ext cx="6997700" cy="914400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 smtClean="0">
                <a:solidFill>
                  <a:srgbClr val="CC0000"/>
                </a:solidFill>
              </a:rPr>
              <a:t>Vitaminler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0050"/>
            <a:ext cx="9144000" cy="449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sz="2400" dirty="0" smtClean="0"/>
              <a:t> </a:t>
            </a:r>
          </a:p>
          <a:p>
            <a:pPr algn="ctr" eaLnBrk="1" hangingPunct="1">
              <a:buFontTx/>
              <a:buNone/>
            </a:pPr>
            <a:r>
              <a:rPr lang="tr-TR" sz="2400" dirty="0" smtClean="0"/>
              <a:t>Kanser hastalarında diyet destek ürünlerinin </a:t>
            </a:r>
          </a:p>
          <a:p>
            <a:pPr algn="ctr" eaLnBrk="1" hangingPunct="1">
              <a:buFontTx/>
              <a:buNone/>
            </a:pPr>
            <a:r>
              <a:rPr lang="tr-TR" sz="2400" dirty="0" smtClean="0"/>
              <a:t>kullanım oranı </a:t>
            </a:r>
          </a:p>
          <a:p>
            <a:pPr algn="ctr" eaLnBrk="1" hangingPunct="1">
              <a:buFontTx/>
              <a:buNone/>
            </a:pPr>
            <a:r>
              <a:rPr lang="tr-TR" sz="2400" dirty="0" smtClean="0"/>
              <a:t>% 25-80  </a:t>
            </a:r>
          </a:p>
          <a:p>
            <a:pPr algn="ctr" eaLnBrk="1" hangingPunct="1"/>
            <a:endParaRPr lang="tr-TR" sz="2400" dirty="0" smtClean="0"/>
          </a:p>
          <a:p>
            <a:pPr algn="ctr" eaLnBrk="1" hangingPunct="1"/>
            <a:endParaRPr lang="tr-TR" sz="2400" dirty="0" smtClean="0"/>
          </a:p>
          <a:p>
            <a:pPr algn="ctr" eaLnBrk="1" hangingPunct="1"/>
            <a:endParaRPr lang="tr-TR" sz="2400" dirty="0" smtClean="0"/>
          </a:p>
          <a:p>
            <a:pPr algn="ctr" eaLnBrk="1" hangingPunct="1"/>
            <a:endParaRPr lang="tr-TR" sz="2400" dirty="0" smtClean="0"/>
          </a:p>
          <a:p>
            <a:pPr algn="ctr" eaLnBrk="1" hangingPunct="1"/>
            <a:endParaRPr lang="tr-TR" sz="2400" dirty="0" smtClean="0"/>
          </a:p>
          <a:p>
            <a:pPr algn="ctr" eaLnBrk="1" hangingPunct="1"/>
            <a:endParaRPr lang="tr-TR" sz="2400" dirty="0" smtClean="0"/>
          </a:p>
          <a:p>
            <a:pPr algn="ctr" eaLnBrk="1" hangingPunct="1"/>
            <a:endParaRPr lang="tr-TR" sz="2400" dirty="0" smtClean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331913" y="3549377"/>
            <a:ext cx="6913562" cy="1247775"/>
          </a:xfrm>
          <a:prstGeom prst="rect">
            <a:avLst/>
          </a:prstGeom>
          <a:noFill/>
          <a:ln w="57150" cmpd="thinThick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800" dirty="0"/>
              <a:t>“Geçerliliği kabul edilmiş kanıtların eksikliğine rağmen, </a:t>
            </a:r>
            <a:endParaRPr lang="tr-TR" sz="1800" dirty="0" smtClean="0"/>
          </a:p>
          <a:p>
            <a:pPr algn="ctr"/>
            <a:r>
              <a:rPr lang="tr-TR" sz="1800" dirty="0" smtClean="0"/>
              <a:t>aktif </a:t>
            </a:r>
            <a:r>
              <a:rPr lang="tr-TR" sz="1800" dirty="0"/>
              <a:t>tedavi fazından sonra, </a:t>
            </a:r>
            <a:endParaRPr lang="tr-TR" sz="1800" dirty="0" smtClean="0"/>
          </a:p>
          <a:p>
            <a:pPr algn="ctr"/>
            <a:r>
              <a:rPr lang="tr-TR" sz="1800" dirty="0" smtClean="0"/>
              <a:t>besin </a:t>
            </a:r>
            <a:r>
              <a:rPr lang="tr-TR" sz="1800" dirty="0"/>
              <a:t>öğeleri yönünden yeterli beslenme şekline sahip olmayan kanser hastaları için besinsel </a:t>
            </a:r>
            <a:r>
              <a:rPr lang="tr-TR" sz="1800" dirty="0" err="1"/>
              <a:t>supleman</a:t>
            </a:r>
            <a:r>
              <a:rPr lang="tr-TR" sz="1800" dirty="0"/>
              <a:t> kullanımı önerilebilir</a:t>
            </a:r>
            <a:r>
              <a:rPr lang="tr-TR" sz="1800" dirty="0" smtClean="0"/>
              <a:t>.’’</a:t>
            </a:r>
            <a:endParaRPr lang="tr-TR" sz="1800" dirty="0"/>
          </a:p>
        </p:txBody>
      </p:sp>
      <p:sp>
        <p:nvSpPr>
          <p:cNvPr id="361478" name="Text Box 6"/>
          <p:cNvSpPr txBox="1">
            <a:spLocks noChangeArrowheads="1"/>
          </p:cNvSpPr>
          <p:nvPr/>
        </p:nvSpPr>
        <p:spPr bwMode="auto">
          <a:xfrm>
            <a:off x="3737839" y="5157788"/>
            <a:ext cx="1921808" cy="46166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400" u="sng" dirty="0" err="1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RDA’nın</a:t>
            </a:r>
            <a:r>
              <a:rPr lang="tr-TR" sz="2400" u="sng" dirty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%100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7418388" y="6532563"/>
            <a:ext cx="176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800" i="1">
                <a:solidFill>
                  <a:srgbClr val="284C6A"/>
                </a:solidFill>
              </a:rPr>
              <a:t>CA Cancer J Clin 2001;51;182-187</a:t>
            </a:r>
          </a:p>
          <a:p>
            <a:pPr algn="ctr"/>
            <a:r>
              <a:rPr lang="tr-TR" sz="800" i="1">
                <a:solidFill>
                  <a:srgbClr val="284C6A"/>
                </a:solidFill>
              </a:rPr>
              <a:t> CA Cancer J Clin 2006;56:323-353</a:t>
            </a:r>
          </a:p>
        </p:txBody>
      </p:sp>
      <p:pic>
        <p:nvPicPr>
          <p:cNvPr id="8" name="Picture 5" descr="42-16116576 - Capsules in Medication Cu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980728"/>
            <a:ext cx="1000132" cy="150462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1163" y="2996952"/>
            <a:ext cx="2314575" cy="19748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1800" dirty="0" smtClean="0"/>
              <a:t>	E </a:t>
            </a:r>
            <a:r>
              <a:rPr lang="tr-TR" sz="1800" dirty="0" err="1" smtClean="0"/>
              <a:t>vit</a:t>
            </a:r>
            <a:r>
              <a:rPr lang="tr-TR" sz="1800" dirty="0" smtClean="0"/>
              <a:t>. C </a:t>
            </a:r>
            <a:r>
              <a:rPr lang="tr-TR" sz="1800" dirty="0" err="1" smtClean="0"/>
              <a:t>vit</a:t>
            </a:r>
            <a:r>
              <a:rPr lang="tr-TR" sz="1800" dirty="0" smtClean="0"/>
              <a:t>. </a:t>
            </a:r>
          </a:p>
          <a:p>
            <a:pPr eaLnBrk="1" hangingPunct="1">
              <a:buFontTx/>
              <a:buNone/>
            </a:pPr>
            <a:r>
              <a:rPr lang="tr-TR" sz="1800" dirty="0" smtClean="0"/>
              <a:t>	</a:t>
            </a:r>
            <a:r>
              <a:rPr lang="en-US" sz="1800" dirty="0" smtClean="0"/>
              <a:t>ß</a:t>
            </a:r>
            <a:r>
              <a:rPr lang="tr-TR" sz="1800" dirty="0" smtClean="0"/>
              <a:t>-</a:t>
            </a:r>
            <a:r>
              <a:rPr lang="tr-TR" sz="1800" dirty="0" err="1" smtClean="0"/>
              <a:t>Karoten</a:t>
            </a:r>
            <a:r>
              <a:rPr lang="tr-TR" sz="1800" dirty="0" smtClean="0"/>
              <a:t>, </a:t>
            </a:r>
          </a:p>
          <a:p>
            <a:pPr eaLnBrk="1" hangingPunct="1">
              <a:buFontTx/>
              <a:buNone/>
            </a:pPr>
            <a:r>
              <a:rPr lang="tr-TR" sz="1800" dirty="0" smtClean="0"/>
              <a:t>      diğer </a:t>
            </a:r>
            <a:r>
              <a:rPr lang="tr-TR" sz="1800" dirty="0" err="1" smtClean="0"/>
              <a:t>karotenoidler</a:t>
            </a:r>
            <a:r>
              <a:rPr lang="tr-TR" sz="1800" dirty="0" smtClean="0"/>
              <a:t> </a:t>
            </a:r>
          </a:p>
          <a:p>
            <a:pPr eaLnBrk="1" hangingPunct="1">
              <a:buFontTx/>
              <a:buNone/>
            </a:pPr>
            <a:r>
              <a:rPr lang="tr-TR" sz="1800" dirty="0" smtClean="0"/>
              <a:t>	</a:t>
            </a:r>
            <a:r>
              <a:rPr lang="tr-TR" sz="1800" dirty="0" err="1" smtClean="0"/>
              <a:t>Se</a:t>
            </a:r>
            <a:endParaRPr lang="en-US" sz="1800" dirty="0" smtClean="0"/>
          </a:p>
        </p:txBody>
      </p:sp>
      <p:sp>
        <p:nvSpPr>
          <p:cNvPr id="411652" name="Rectangle 4"/>
          <p:cNvSpPr>
            <a:spLocks noGrp="1" noChangeArrowheads="1"/>
          </p:cNvSpPr>
          <p:nvPr>
            <p:ph type="title"/>
          </p:nvPr>
        </p:nvSpPr>
        <p:spPr>
          <a:xfrm>
            <a:off x="815975" y="569913"/>
            <a:ext cx="8077200" cy="914400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1" dirty="0" smtClean="0">
                <a:solidFill>
                  <a:srgbClr val="CC0000"/>
                </a:solidFill>
              </a:rPr>
              <a:t>Antioksidanlar</a:t>
            </a:r>
          </a:p>
        </p:txBody>
      </p:sp>
      <p:sp>
        <p:nvSpPr>
          <p:cNvPr id="43012" name="AutoShape 5"/>
          <p:cNvSpPr>
            <a:spLocks noChangeArrowheads="1"/>
          </p:cNvSpPr>
          <p:nvPr/>
        </p:nvSpPr>
        <p:spPr bwMode="auto">
          <a:xfrm>
            <a:off x="1259632" y="2446646"/>
            <a:ext cx="2952328" cy="2448420"/>
          </a:xfrm>
          <a:prstGeom prst="notched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6567488" y="1866900"/>
            <a:ext cx="5254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411656" name="AutoShape 8"/>
          <p:cNvSpPr>
            <a:spLocks noChangeArrowheads="1"/>
          </p:cNvSpPr>
          <p:nvPr/>
        </p:nvSpPr>
        <p:spPr bwMode="auto">
          <a:xfrm>
            <a:off x="5435600" y="2636564"/>
            <a:ext cx="2016125" cy="2160588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11657" name="Text Box 9"/>
          <p:cNvSpPr txBox="1">
            <a:spLocks noChangeArrowheads="1"/>
          </p:cNvSpPr>
          <p:nvPr/>
        </p:nvSpPr>
        <p:spPr bwMode="auto">
          <a:xfrm>
            <a:off x="5854700" y="3208064"/>
            <a:ext cx="12319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000" dirty="0">
                <a:solidFill>
                  <a:srgbClr val="284C6A"/>
                </a:solidFill>
              </a:rPr>
              <a:t>Meyve </a:t>
            </a:r>
          </a:p>
          <a:p>
            <a:pPr algn="ctr"/>
            <a:r>
              <a:rPr lang="tr-TR" sz="2000" dirty="0">
                <a:solidFill>
                  <a:srgbClr val="284C6A"/>
                </a:solidFill>
              </a:rPr>
              <a:t>ve</a:t>
            </a:r>
          </a:p>
          <a:p>
            <a:pPr algn="ctr"/>
            <a:r>
              <a:rPr lang="tr-TR" sz="2000" dirty="0">
                <a:solidFill>
                  <a:srgbClr val="284C6A"/>
                </a:solidFill>
              </a:rPr>
              <a:t>Sebzeler </a:t>
            </a:r>
          </a:p>
        </p:txBody>
      </p:sp>
      <p:sp>
        <p:nvSpPr>
          <p:cNvPr id="43016" name="Text Box 10"/>
          <p:cNvSpPr txBox="1">
            <a:spLocks noChangeArrowheads="1"/>
          </p:cNvSpPr>
          <p:nvPr/>
        </p:nvSpPr>
        <p:spPr bwMode="auto">
          <a:xfrm>
            <a:off x="6715140" y="6656388"/>
            <a:ext cx="22748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800" i="1" dirty="0" err="1">
                <a:solidFill>
                  <a:srgbClr val="284C6A"/>
                </a:solidFill>
              </a:rPr>
              <a:t>British</a:t>
            </a:r>
            <a:r>
              <a:rPr lang="tr-TR" sz="800" i="1" dirty="0">
                <a:solidFill>
                  <a:srgbClr val="284C6A"/>
                </a:solidFill>
              </a:rPr>
              <a:t> </a:t>
            </a:r>
            <a:r>
              <a:rPr lang="tr-TR" sz="800" i="1" dirty="0" err="1">
                <a:solidFill>
                  <a:srgbClr val="284C6A"/>
                </a:solidFill>
              </a:rPr>
              <a:t>Journal</a:t>
            </a:r>
            <a:r>
              <a:rPr lang="tr-TR" sz="800" i="1" dirty="0">
                <a:solidFill>
                  <a:srgbClr val="284C6A"/>
                </a:solidFill>
              </a:rPr>
              <a:t> of </a:t>
            </a:r>
            <a:r>
              <a:rPr lang="tr-TR" sz="800" i="1" dirty="0" err="1">
                <a:solidFill>
                  <a:srgbClr val="284C6A"/>
                </a:solidFill>
              </a:rPr>
              <a:t>Nutrition</a:t>
            </a:r>
            <a:r>
              <a:rPr lang="tr-TR" sz="800" i="1" dirty="0">
                <a:solidFill>
                  <a:srgbClr val="284C6A"/>
                </a:solidFill>
              </a:rPr>
              <a:t> 2007;97:823-831.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16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116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6" grpId="0" animBg="1"/>
      <p:bldP spid="4116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oktor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2071678"/>
            <a:ext cx="13319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6115" name="Rectangle 3"/>
          <p:cNvSpPr>
            <a:spLocks noGrp="1" noChangeArrowheads="1"/>
          </p:cNvSpPr>
          <p:nvPr>
            <p:ph type="title"/>
          </p:nvPr>
        </p:nvSpPr>
        <p:spPr>
          <a:xfrm>
            <a:off x="743272" y="260648"/>
            <a:ext cx="80772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sz="3200" b="1" dirty="0" smtClean="0">
                <a:solidFill>
                  <a:srgbClr val="CC0000"/>
                </a:solidFill>
              </a:rPr>
              <a:t>Kanserde Beslenme Tedavisi	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5613" y="1528415"/>
            <a:ext cx="8077200" cy="40608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tr-T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Yapılan son çalışmalarda </a:t>
            </a:r>
          </a:p>
          <a:p>
            <a:pPr algn="ctr" eaLnBrk="1" hangingPunct="1">
              <a:buFontTx/>
              <a:buNone/>
              <a:defRPr/>
            </a:pPr>
            <a:r>
              <a:rPr lang="tr-T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kanser tedavisi sırasındaki diyet önerileri </a:t>
            </a:r>
          </a:p>
          <a:p>
            <a:pPr algn="ctr" eaLnBrk="1" hangingPunct="1">
              <a:buFontTx/>
              <a:buNone/>
              <a:defRPr/>
            </a:pPr>
            <a:endParaRPr lang="tr-T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tr-T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besin alımındaki artışı sağlayarak </a:t>
            </a:r>
          </a:p>
          <a:p>
            <a:pPr algn="ctr" eaLnBrk="1" hangingPunct="1">
              <a:buFontTx/>
              <a:buNone/>
              <a:defRPr/>
            </a:pPr>
            <a:endParaRPr lang="tr-T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tr-T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tedavinin sonuçlarını güçlendirdiği,</a:t>
            </a:r>
          </a:p>
          <a:p>
            <a:pPr algn="ctr" eaLnBrk="1" hangingPunct="1">
              <a:buFontTx/>
              <a:buNone/>
              <a:defRPr/>
            </a:pPr>
            <a:r>
              <a:rPr lang="tr-T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tedaviye bağlı semptomları azalttığı, </a:t>
            </a:r>
          </a:p>
          <a:p>
            <a:pPr algn="ctr" eaLnBrk="1" hangingPunct="1">
              <a:buFontTx/>
              <a:buNone/>
              <a:defRPr/>
            </a:pPr>
            <a:r>
              <a:rPr lang="tr-T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yaşam kalitesini arttırdığı belirtilmektedir.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973919" y="6572272"/>
            <a:ext cx="2027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000" i="1" dirty="0">
                <a:solidFill>
                  <a:srgbClr val="284C6A"/>
                </a:solidFill>
              </a:rPr>
              <a:t>J </a:t>
            </a:r>
            <a:r>
              <a:rPr lang="tr-TR" sz="1000" i="1" dirty="0" err="1">
                <a:solidFill>
                  <a:srgbClr val="284C6A"/>
                </a:solidFill>
              </a:rPr>
              <a:t>Clin</a:t>
            </a:r>
            <a:r>
              <a:rPr lang="tr-TR" sz="1000" i="1" dirty="0">
                <a:solidFill>
                  <a:srgbClr val="284C6A"/>
                </a:solidFill>
              </a:rPr>
              <a:t> </a:t>
            </a:r>
            <a:r>
              <a:rPr lang="tr-TR" sz="1000" i="1" dirty="0" err="1">
                <a:solidFill>
                  <a:srgbClr val="284C6A"/>
                </a:solidFill>
              </a:rPr>
              <a:t>Oncol</a:t>
            </a:r>
            <a:r>
              <a:rPr lang="tr-TR" sz="1000" i="1" dirty="0">
                <a:solidFill>
                  <a:srgbClr val="284C6A"/>
                </a:solidFill>
              </a:rPr>
              <a:t> 2005;23:1348-1349.</a:t>
            </a:r>
          </a:p>
        </p:txBody>
      </p:sp>
      <p:sp>
        <p:nvSpPr>
          <p:cNvPr id="346118" name="Text Box 6"/>
          <p:cNvSpPr txBox="1">
            <a:spLocks noChangeArrowheads="1"/>
          </p:cNvSpPr>
          <p:nvPr/>
        </p:nvSpPr>
        <p:spPr bwMode="auto">
          <a:xfrm>
            <a:off x="2710514" y="5714092"/>
            <a:ext cx="34815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800" b="1" i="1" dirty="0">
                <a:solidFill>
                  <a:srgbClr val="CC0000"/>
                </a:solidFill>
              </a:rPr>
              <a:t>DİYET KİŞİYE ÖZELDİR.</a:t>
            </a:r>
          </a:p>
        </p:txBody>
      </p:sp>
      <p:sp>
        <p:nvSpPr>
          <p:cNvPr id="22535" name="AutoShape 9"/>
          <p:cNvSpPr>
            <a:spLocks noChangeArrowheads="1"/>
          </p:cNvSpPr>
          <p:nvPr/>
        </p:nvSpPr>
        <p:spPr bwMode="auto">
          <a:xfrm>
            <a:off x="1908175" y="2538749"/>
            <a:ext cx="5111750" cy="1152525"/>
          </a:xfrm>
          <a:prstGeom prst="upDownArrowCallout">
            <a:avLst>
              <a:gd name="adj1" fmla="val 110882"/>
              <a:gd name="adj2" fmla="val 110882"/>
              <a:gd name="adj3" fmla="val 12500"/>
              <a:gd name="adj4" fmla="val 50000"/>
            </a:avLst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685800"/>
            <a:ext cx="8077200" cy="914400"/>
          </a:xfrm>
        </p:spPr>
        <p:txBody>
          <a:bodyPr/>
          <a:lstStyle/>
          <a:p>
            <a:pPr algn="ctr" eaLnBrk="1" hangingPunct="1"/>
            <a:r>
              <a:rPr lang="tr-TR" sz="3200" smtClean="0"/>
              <a:t>Beslenme Durumunun Belirlenmesi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446776" y="3429000"/>
            <a:ext cx="1955214" cy="430887"/>
          </a:xfrm>
          <a:prstGeom prst="rect">
            <a:avLst/>
          </a:prstGeom>
          <a:noFill/>
          <a:ln w="38100" cmpd="dbl">
            <a:solidFill>
              <a:srgbClr val="284C6A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200" dirty="0"/>
              <a:t>Medikal geçmiş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2961728" y="3429000"/>
            <a:ext cx="1748491" cy="430887"/>
          </a:xfrm>
          <a:prstGeom prst="rect">
            <a:avLst/>
          </a:prstGeom>
          <a:noFill/>
          <a:ln w="38100" cmpd="dbl">
            <a:solidFill>
              <a:srgbClr val="284C6A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200"/>
              <a:t>Antropometri</a:t>
            </a: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5291807" y="3429000"/>
            <a:ext cx="1451615" cy="430887"/>
          </a:xfrm>
          <a:prstGeom prst="rect">
            <a:avLst/>
          </a:prstGeom>
          <a:noFill/>
          <a:ln w="38100" cmpd="dbl">
            <a:solidFill>
              <a:srgbClr val="284C6A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200" dirty="0" err="1"/>
              <a:t>Lab</a:t>
            </a:r>
            <a:r>
              <a:rPr lang="tr-TR" sz="2200" dirty="0"/>
              <a:t>.testleri</a:t>
            </a: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7407160" y="3429000"/>
            <a:ext cx="1418978" cy="430887"/>
          </a:xfrm>
          <a:prstGeom prst="rect">
            <a:avLst/>
          </a:prstGeom>
          <a:noFill/>
          <a:ln w="38100" cmpd="dbl">
            <a:solidFill>
              <a:srgbClr val="284C6A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200"/>
              <a:t>Besin alımı</a:t>
            </a:r>
          </a:p>
        </p:txBody>
      </p:sp>
      <p:sp>
        <p:nvSpPr>
          <p:cNvPr id="388106" name="AutoShape 10"/>
          <p:cNvSpPr>
            <a:spLocks noChangeArrowheads="1"/>
          </p:cNvSpPr>
          <p:nvPr/>
        </p:nvSpPr>
        <p:spPr bwMode="auto">
          <a:xfrm>
            <a:off x="1277938" y="223678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gradFill rotWithShape="1">
            <a:gsLst>
              <a:gs pos="0">
                <a:schemeClr val="hlink"/>
              </a:gs>
              <a:gs pos="50000">
                <a:srgbClr val="CCFFFF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rgbClr val="284C6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388107" name="AutoShape 11"/>
          <p:cNvSpPr>
            <a:spLocks noChangeArrowheads="1"/>
          </p:cNvSpPr>
          <p:nvPr/>
        </p:nvSpPr>
        <p:spPr bwMode="auto">
          <a:xfrm>
            <a:off x="3563938" y="223678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gradFill rotWithShape="1">
            <a:gsLst>
              <a:gs pos="0">
                <a:schemeClr val="hlink"/>
              </a:gs>
              <a:gs pos="50000">
                <a:srgbClr val="CCFFFF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rgbClr val="284C6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388108" name="AutoShape 12"/>
          <p:cNvSpPr>
            <a:spLocks noChangeArrowheads="1"/>
          </p:cNvSpPr>
          <p:nvPr/>
        </p:nvSpPr>
        <p:spPr bwMode="auto">
          <a:xfrm>
            <a:off x="5724525" y="2223909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gradFill rotWithShape="1">
            <a:gsLst>
              <a:gs pos="0">
                <a:schemeClr val="hlink"/>
              </a:gs>
              <a:gs pos="50000">
                <a:srgbClr val="CCFFFF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rgbClr val="284C6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388109" name="AutoShape 13"/>
          <p:cNvSpPr>
            <a:spLocks noChangeArrowheads="1"/>
          </p:cNvSpPr>
          <p:nvPr/>
        </p:nvSpPr>
        <p:spPr bwMode="auto">
          <a:xfrm>
            <a:off x="7686675" y="2223909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gradFill rotWithShape="1">
            <a:gsLst>
              <a:gs pos="0">
                <a:schemeClr val="hlink"/>
              </a:gs>
              <a:gs pos="50000">
                <a:srgbClr val="CCFFFF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rgbClr val="284C6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4587" name="Line 14"/>
          <p:cNvSpPr>
            <a:spLocks noChangeShapeType="1"/>
          </p:cNvSpPr>
          <p:nvPr/>
        </p:nvSpPr>
        <p:spPr bwMode="auto">
          <a:xfrm flipV="1">
            <a:off x="1377950" y="2217738"/>
            <a:ext cx="6697663" cy="12700"/>
          </a:xfrm>
          <a:prstGeom prst="line">
            <a:avLst/>
          </a:prstGeom>
          <a:noFill/>
          <a:ln w="9525">
            <a:solidFill>
              <a:srgbClr val="284C6A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4588" name="AutoShape 16"/>
          <p:cNvSpPr>
            <a:spLocks noChangeArrowheads="1"/>
          </p:cNvSpPr>
          <p:nvPr/>
        </p:nvSpPr>
        <p:spPr bwMode="auto">
          <a:xfrm>
            <a:off x="1281113" y="752475"/>
            <a:ext cx="7056437" cy="792163"/>
          </a:xfrm>
          <a:prstGeom prst="wave">
            <a:avLst>
              <a:gd name="adj1" fmla="val 13005"/>
              <a:gd name="adj2" fmla="val 0"/>
            </a:avLst>
          </a:prstGeom>
          <a:noFill/>
          <a:ln w="9525">
            <a:solidFill>
              <a:srgbClr val="284C6A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714356"/>
            <a:ext cx="7285038" cy="914400"/>
          </a:xfrm>
        </p:spPr>
        <p:txBody>
          <a:bodyPr/>
          <a:lstStyle/>
          <a:p>
            <a:pPr eaLnBrk="1" hangingPunct="1"/>
            <a:r>
              <a:rPr lang="tr-TR" sz="3600" b="1" dirty="0" smtClean="0">
                <a:solidFill>
                  <a:srgbClr val="CC0000"/>
                </a:solidFill>
              </a:rPr>
              <a:t>Beslenme Desteği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120900"/>
            <a:ext cx="7202488" cy="2892425"/>
          </a:xfrm>
        </p:spPr>
        <p:txBody>
          <a:bodyPr/>
          <a:lstStyle/>
          <a:p>
            <a:pPr eaLnBrk="1" hangingPunct="1"/>
            <a:r>
              <a:rPr lang="tr-TR" sz="2800" smtClean="0"/>
              <a:t>Bireye özel beslenme konsültasyonu</a:t>
            </a:r>
          </a:p>
          <a:p>
            <a:pPr eaLnBrk="1" hangingPunct="1">
              <a:buFontTx/>
              <a:buNone/>
            </a:pPr>
            <a:endParaRPr lang="tr-TR" sz="1000" smtClean="0"/>
          </a:p>
          <a:p>
            <a:pPr eaLnBrk="1" hangingPunct="1"/>
            <a:r>
              <a:rPr lang="tr-TR" sz="2800" smtClean="0"/>
              <a:t>Oral suplementasyon</a:t>
            </a:r>
          </a:p>
          <a:p>
            <a:pPr eaLnBrk="1" hangingPunct="1">
              <a:buFontTx/>
              <a:buNone/>
            </a:pPr>
            <a:endParaRPr lang="tr-TR" sz="1000" smtClean="0"/>
          </a:p>
          <a:p>
            <a:pPr eaLnBrk="1" hangingPunct="1"/>
            <a:r>
              <a:rPr lang="tr-TR" sz="2800" smtClean="0"/>
              <a:t>Enteral beslenme</a:t>
            </a:r>
          </a:p>
          <a:p>
            <a:pPr eaLnBrk="1" hangingPunct="1">
              <a:buFontTx/>
              <a:buNone/>
            </a:pPr>
            <a:endParaRPr lang="tr-TR" sz="1000" smtClean="0"/>
          </a:p>
          <a:p>
            <a:pPr eaLnBrk="1" hangingPunct="1"/>
            <a:r>
              <a:rPr lang="tr-TR" sz="2800" smtClean="0"/>
              <a:t>Paranteral beslenme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41" name="Picture 5" descr="doktor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3286124"/>
            <a:ext cx="1331912" cy="2663825"/>
          </a:xfrm>
          <a:prstGeom prst="rect">
            <a:avLst/>
          </a:prstGeom>
          <a:noFill/>
        </p:spPr>
      </p:pic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algn="ctr">
              <a:buFontTx/>
              <a:buNone/>
            </a:pPr>
            <a:r>
              <a:rPr lang="tr-TR" sz="2800" dirty="0">
                <a:latin typeface="Comic Sans MS" pitchFamily="66" charset="0"/>
              </a:rPr>
              <a:t>Cerrahi sonrası veya kemoterapi ve radyoterapi döneminde beslenme durumunuzda değişiklikler oluşabilir.</a:t>
            </a:r>
          </a:p>
          <a:p>
            <a:pPr algn="ctr"/>
            <a:endParaRPr lang="tr-TR" sz="2800" dirty="0">
              <a:latin typeface="Comic Sans MS" pitchFamily="66" charset="0"/>
            </a:endParaRPr>
          </a:p>
          <a:p>
            <a:pPr algn="ctr"/>
            <a:endParaRPr lang="tr-TR" sz="2800" dirty="0">
              <a:latin typeface="Comic Sans MS" pitchFamily="66" charset="0"/>
            </a:endParaRPr>
          </a:p>
          <a:p>
            <a:pPr algn="ctr">
              <a:buFontTx/>
              <a:buNone/>
            </a:pPr>
            <a:endParaRPr lang="tr-TR" sz="2800" dirty="0" smtClean="0"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tr-TR" sz="2800" dirty="0" smtClean="0">
                <a:latin typeface="Comic Sans MS" pitchFamily="66" charset="0"/>
              </a:rPr>
              <a:t>Diyetisyeninize danışınız</a:t>
            </a:r>
            <a:r>
              <a:rPr lang="tr-TR" sz="2800" dirty="0">
                <a:latin typeface="Comic Sans MS" pitchFamily="66" charset="0"/>
              </a:rPr>
              <a:t>.</a:t>
            </a:r>
          </a:p>
        </p:txBody>
      </p:sp>
      <p:pic>
        <p:nvPicPr>
          <p:cNvPr id="167940" name="Picture 4" descr="ar2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01307" y="2890044"/>
            <a:ext cx="1371600" cy="1728787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7" name="Picture 13" descr="91334-30 - Question And Answ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8200" y="3268663"/>
            <a:ext cx="2144713" cy="2681287"/>
          </a:xfrm>
          <a:prstGeom prst="rect">
            <a:avLst/>
          </a:prstGeom>
          <a:noFill/>
        </p:spPr>
      </p:pic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>
              <a:solidFill>
                <a:srgbClr val="00DA00"/>
              </a:solidFill>
              <a:latin typeface="Book Antiqua" pitchFamily="18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71611"/>
            <a:ext cx="8229600" cy="4408501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algn="ctr">
              <a:buFontTx/>
              <a:buNone/>
            </a:pPr>
            <a:r>
              <a:rPr lang="tr-TR" sz="4800" b="1" dirty="0">
                <a:solidFill>
                  <a:srgbClr val="CC0000"/>
                </a:solidFill>
                <a:latin typeface="Comic Sans MS" pitchFamily="66" charset="0"/>
              </a:rPr>
              <a:t>EN ÇOK MERAK EDİLENLER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r>
              <a:rPr lang="tr-TR" sz="3600" b="1" dirty="0">
                <a:solidFill>
                  <a:srgbClr val="CC0000"/>
                </a:solidFill>
                <a:latin typeface="Comic Sans MS" pitchFamily="66" charset="0"/>
              </a:rPr>
              <a:t>ŞEKER KANSER HÜCRESİNİ </a:t>
            </a:r>
            <a:r>
              <a:rPr lang="tr-TR" sz="3600" b="1" dirty="0" smtClean="0">
                <a:solidFill>
                  <a:srgbClr val="CC0000"/>
                </a:solidFill>
                <a:latin typeface="Comic Sans MS" pitchFamily="66" charset="0"/>
              </a:rPr>
              <a:t/>
            </a:r>
            <a:br>
              <a:rPr lang="tr-TR" sz="3600" b="1" dirty="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tr-TR" sz="3600" b="1" dirty="0" smtClean="0">
                <a:solidFill>
                  <a:srgbClr val="CC0000"/>
                </a:solidFill>
                <a:latin typeface="Comic Sans MS" pitchFamily="66" charset="0"/>
              </a:rPr>
              <a:t>BESLER </a:t>
            </a:r>
            <a:r>
              <a:rPr lang="tr-TR" sz="3600" b="1" dirty="0">
                <a:solidFill>
                  <a:srgbClr val="CC0000"/>
                </a:solidFill>
                <a:latin typeface="Comic Sans MS" pitchFamily="66" charset="0"/>
              </a:rPr>
              <a:t>Mİ?</a:t>
            </a:r>
          </a:p>
        </p:txBody>
      </p:sp>
      <p:graphicFrame>
        <p:nvGraphicFramePr>
          <p:cNvPr id="9" name="8 Diyagram"/>
          <p:cNvGraphicFramePr/>
          <p:nvPr/>
        </p:nvGraphicFramePr>
        <p:xfrm>
          <a:off x="395536" y="1434436"/>
          <a:ext cx="8363272" cy="5090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6835775" y="6577013"/>
            <a:ext cx="23447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200" i="1">
                <a:solidFill>
                  <a:srgbClr val="009900"/>
                </a:solidFill>
                <a:latin typeface="Book Antiqua" pitchFamily="18" charset="0"/>
              </a:rPr>
              <a:t>CA Cancer J Clin 2006;56:323-353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effectLst/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rgbClr val="CC0000"/>
                </a:solidFill>
                <a:latin typeface="Comic Sans MS" pitchFamily="66" charset="0"/>
              </a:rPr>
              <a:t>ET ve ÜRÜNLERİNİ </a:t>
            </a:r>
            <a:r>
              <a:rPr lang="tr-TR" sz="2800" b="1" dirty="0" smtClean="0">
                <a:solidFill>
                  <a:srgbClr val="CC0000"/>
                </a:solidFill>
                <a:latin typeface="Comic Sans MS" pitchFamily="66" charset="0"/>
              </a:rPr>
              <a:t>YEMEMELİ </a:t>
            </a:r>
            <a:r>
              <a:rPr lang="tr-TR" sz="2800" b="1" dirty="0">
                <a:solidFill>
                  <a:srgbClr val="CC0000"/>
                </a:solidFill>
                <a:latin typeface="Comic Sans MS" pitchFamily="66" charset="0"/>
              </a:rPr>
              <a:t>MİYİM???</a:t>
            </a:r>
          </a:p>
        </p:txBody>
      </p:sp>
      <p:graphicFrame>
        <p:nvGraphicFramePr>
          <p:cNvPr id="12" name="11 Diyagram"/>
          <p:cNvGraphicFramePr/>
          <p:nvPr/>
        </p:nvGraphicFramePr>
        <p:xfrm>
          <a:off x="205680" y="1269479"/>
          <a:ext cx="8686800" cy="5039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6962017" y="6639163"/>
            <a:ext cx="200247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000" i="1" dirty="0">
                <a:solidFill>
                  <a:srgbClr val="009900"/>
                </a:solidFill>
                <a:latin typeface="Book Antiqua" pitchFamily="18" charset="0"/>
              </a:rPr>
              <a:t>CA </a:t>
            </a:r>
            <a:r>
              <a:rPr lang="tr-TR" sz="1000" i="1" dirty="0" err="1">
                <a:solidFill>
                  <a:srgbClr val="009900"/>
                </a:solidFill>
                <a:latin typeface="Book Antiqua" pitchFamily="18" charset="0"/>
              </a:rPr>
              <a:t>Cancer</a:t>
            </a:r>
            <a:r>
              <a:rPr lang="tr-TR" sz="1000" i="1" dirty="0">
                <a:solidFill>
                  <a:srgbClr val="009900"/>
                </a:solidFill>
                <a:latin typeface="Book Antiqua" pitchFamily="18" charset="0"/>
              </a:rPr>
              <a:t> J </a:t>
            </a:r>
            <a:r>
              <a:rPr lang="tr-TR" sz="1000" i="1" dirty="0" err="1">
                <a:solidFill>
                  <a:srgbClr val="009900"/>
                </a:solidFill>
                <a:latin typeface="Book Antiqua" pitchFamily="18" charset="0"/>
              </a:rPr>
              <a:t>Clin</a:t>
            </a:r>
            <a:r>
              <a:rPr lang="tr-TR" sz="1000" i="1" dirty="0">
                <a:solidFill>
                  <a:srgbClr val="009900"/>
                </a:solidFill>
                <a:latin typeface="Book Antiqua" pitchFamily="18" charset="0"/>
              </a:rPr>
              <a:t> 2006;56:323-353</a:t>
            </a:r>
          </a:p>
        </p:txBody>
      </p:sp>
      <p:sp>
        <p:nvSpPr>
          <p:cNvPr id="9" name="8 Dikdörtgen"/>
          <p:cNvSpPr/>
          <p:nvPr/>
        </p:nvSpPr>
        <p:spPr>
          <a:xfrm>
            <a:off x="6431145" y="6415444"/>
            <a:ext cx="289338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i="1" dirty="0" err="1" smtClean="0">
                <a:solidFill>
                  <a:srgbClr val="00B050"/>
                </a:solidFill>
              </a:rPr>
              <a:t>Int</a:t>
            </a:r>
            <a:r>
              <a:rPr lang="tr-TR" sz="1050" i="1" dirty="0" smtClean="0">
                <a:solidFill>
                  <a:srgbClr val="00B050"/>
                </a:solidFill>
              </a:rPr>
              <a:t>.</a:t>
            </a:r>
            <a:r>
              <a:rPr lang="en-US" sz="1050" i="1" dirty="0" smtClean="0">
                <a:solidFill>
                  <a:srgbClr val="00B050"/>
                </a:solidFill>
              </a:rPr>
              <a:t>Encyclopedia of </a:t>
            </a:r>
            <a:r>
              <a:rPr lang="tr-TR" sz="1050" i="1" dirty="0" smtClean="0">
                <a:solidFill>
                  <a:srgbClr val="00B050"/>
                </a:solidFill>
              </a:rPr>
              <a:t> </a:t>
            </a:r>
            <a:r>
              <a:rPr lang="en-US" sz="1050" i="1" dirty="0" smtClean="0">
                <a:solidFill>
                  <a:srgbClr val="00B050"/>
                </a:solidFill>
              </a:rPr>
              <a:t>Public</a:t>
            </a:r>
            <a:r>
              <a:rPr lang="tr-TR" sz="1050" i="1" dirty="0" smtClean="0">
                <a:solidFill>
                  <a:srgbClr val="00B050"/>
                </a:solidFill>
              </a:rPr>
              <a:t> </a:t>
            </a:r>
            <a:r>
              <a:rPr lang="en-US" sz="1050" i="1" dirty="0" smtClean="0">
                <a:solidFill>
                  <a:srgbClr val="00B050"/>
                </a:solidFill>
              </a:rPr>
              <a:t>Health,2008,</a:t>
            </a:r>
            <a:r>
              <a:rPr lang="tr-TR" sz="1050" i="1" dirty="0" smtClean="0">
                <a:solidFill>
                  <a:srgbClr val="00B050"/>
                </a:solidFill>
              </a:rPr>
              <a:t>2</a:t>
            </a:r>
            <a:r>
              <a:rPr lang="en-US" sz="1050" i="1" dirty="0" smtClean="0">
                <a:solidFill>
                  <a:srgbClr val="00B050"/>
                </a:solidFill>
              </a:rPr>
              <a:t>72</a:t>
            </a:r>
            <a:r>
              <a:rPr lang="tr-TR" sz="1050" i="1" dirty="0" smtClean="0">
                <a:solidFill>
                  <a:srgbClr val="00B050"/>
                </a:solidFill>
              </a:rPr>
              <a:t>-</a:t>
            </a:r>
            <a:r>
              <a:rPr lang="en-US" sz="1050" i="1" dirty="0" smtClean="0">
                <a:solidFill>
                  <a:srgbClr val="00B050"/>
                </a:solidFill>
              </a:rPr>
              <a:t>81</a:t>
            </a:r>
            <a:endParaRPr lang="tr-TR" sz="105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27384"/>
            <a:ext cx="82296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KANSER ve BESLENME</a:t>
            </a:r>
          </a:p>
        </p:txBody>
      </p:sp>
      <p:graphicFrame>
        <p:nvGraphicFramePr>
          <p:cNvPr id="14" name="13 Diyagram"/>
          <p:cNvGraphicFramePr/>
          <p:nvPr/>
        </p:nvGraphicFramePr>
        <p:xfrm>
          <a:off x="251520" y="1052736"/>
          <a:ext cx="8713093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755179" y="6093296"/>
            <a:ext cx="5923737" cy="424732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mpd="dbl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tr-T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kanser ve beslenme arasındaki potansiyel risk </a:t>
            </a:r>
            <a:endParaRPr lang="tr-TR" sz="24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>
            <a:normAutofit/>
          </a:bodyPr>
          <a:lstStyle/>
          <a:p>
            <a:r>
              <a:rPr lang="tr-TR" sz="2800" dirty="0">
                <a:solidFill>
                  <a:srgbClr val="CC0000"/>
                </a:solidFill>
                <a:latin typeface="Comic Sans MS" pitchFamily="66" charset="0"/>
              </a:rPr>
              <a:t>GÜNDE NE KADAR SIVI ALMALIYIM?</a:t>
            </a:r>
          </a:p>
        </p:txBody>
      </p:sp>
      <p:graphicFrame>
        <p:nvGraphicFramePr>
          <p:cNvPr id="12" name="11 Diyagram"/>
          <p:cNvGraphicFramePr/>
          <p:nvPr/>
        </p:nvGraphicFramePr>
        <p:xfrm>
          <a:off x="468313" y="1357298"/>
          <a:ext cx="8434387" cy="4235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6849118" y="6215261"/>
            <a:ext cx="2366352" cy="67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r-TR" sz="1200" i="1" dirty="0" err="1">
                <a:solidFill>
                  <a:srgbClr val="009900"/>
                </a:solidFill>
                <a:latin typeface="Book Antiqua" pitchFamily="18" charset="0"/>
              </a:rPr>
              <a:t>Cancer</a:t>
            </a:r>
            <a:r>
              <a:rPr lang="tr-TR" sz="1200" i="1" dirty="0">
                <a:solidFill>
                  <a:srgbClr val="009900"/>
                </a:solidFill>
                <a:latin typeface="Book Antiqua" pitchFamily="18" charset="0"/>
              </a:rPr>
              <a:t> </a:t>
            </a:r>
            <a:r>
              <a:rPr lang="tr-TR" sz="1200" i="1" dirty="0" err="1">
                <a:solidFill>
                  <a:srgbClr val="009900"/>
                </a:solidFill>
                <a:latin typeface="Book Antiqua" pitchFamily="18" charset="0"/>
              </a:rPr>
              <a:t>Epidemiol</a:t>
            </a:r>
            <a:r>
              <a:rPr lang="tr-TR" sz="1200" i="1" dirty="0">
                <a:solidFill>
                  <a:srgbClr val="009900"/>
                </a:solidFill>
                <a:latin typeface="Book Antiqua" pitchFamily="18" charset="0"/>
              </a:rPr>
              <a:t> </a:t>
            </a:r>
            <a:r>
              <a:rPr lang="tr-TR" sz="1200" i="1" dirty="0" err="1">
                <a:solidFill>
                  <a:srgbClr val="009900"/>
                </a:solidFill>
                <a:latin typeface="Book Antiqua" pitchFamily="18" charset="0"/>
              </a:rPr>
              <a:t>Biomarkers</a:t>
            </a:r>
            <a:r>
              <a:rPr lang="tr-TR" sz="1200" i="1" dirty="0">
                <a:solidFill>
                  <a:srgbClr val="009900"/>
                </a:solidFill>
                <a:latin typeface="Book Antiqua" pitchFamily="18" charset="0"/>
              </a:rPr>
              <a:t> </a:t>
            </a:r>
            <a:endParaRPr lang="tr-TR" sz="1200" i="1" dirty="0" smtClean="0">
              <a:solidFill>
                <a:srgbClr val="009900"/>
              </a:solidFill>
              <a:latin typeface="Book Antiqua" pitchFamily="18" charset="0"/>
            </a:endParaRPr>
          </a:p>
          <a:p>
            <a:pPr algn="ctr"/>
            <a:r>
              <a:rPr lang="tr-TR" sz="1200" i="1" dirty="0" err="1" smtClean="0">
                <a:solidFill>
                  <a:srgbClr val="009900"/>
                </a:solidFill>
                <a:latin typeface="Book Antiqua" pitchFamily="18" charset="0"/>
              </a:rPr>
              <a:t>Prew</a:t>
            </a:r>
            <a:r>
              <a:rPr lang="tr-TR" sz="1200" i="1" dirty="0" smtClean="0">
                <a:solidFill>
                  <a:srgbClr val="009900"/>
                </a:solidFill>
                <a:latin typeface="Book Antiqua" pitchFamily="18" charset="0"/>
              </a:rPr>
              <a:t> </a:t>
            </a:r>
            <a:r>
              <a:rPr lang="tr-TR" sz="1200" i="1" dirty="0">
                <a:solidFill>
                  <a:srgbClr val="009900"/>
                </a:solidFill>
                <a:latin typeface="Book Antiqua" pitchFamily="18" charset="0"/>
              </a:rPr>
              <a:t>1996;5:495-502</a:t>
            </a:r>
          </a:p>
          <a:p>
            <a:pPr algn="ctr"/>
            <a:r>
              <a:rPr lang="tr-TR" sz="1200" i="1" dirty="0">
                <a:solidFill>
                  <a:srgbClr val="009900"/>
                </a:solidFill>
                <a:latin typeface="Book Antiqua" pitchFamily="18" charset="0"/>
              </a:rPr>
              <a:t>CA </a:t>
            </a:r>
            <a:r>
              <a:rPr lang="tr-TR" sz="1200" i="1" dirty="0" err="1">
                <a:solidFill>
                  <a:srgbClr val="009900"/>
                </a:solidFill>
                <a:latin typeface="Book Antiqua" pitchFamily="18" charset="0"/>
              </a:rPr>
              <a:t>Cancer</a:t>
            </a:r>
            <a:r>
              <a:rPr lang="tr-TR" sz="1200" i="1" dirty="0">
                <a:solidFill>
                  <a:srgbClr val="009900"/>
                </a:solidFill>
                <a:latin typeface="Book Antiqua" pitchFamily="18" charset="0"/>
              </a:rPr>
              <a:t> J </a:t>
            </a:r>
            <a:r>
              <a:rPr lang="tr-TR" sz="1200" i="1" dirty="0" err="1">
                <a:solidFill>
                  <a:srgbClr val="009900"/>
                </a:solidFill>
                <a:latin typeface="Book Antiqua" pitchFamily="18" charset="0"/>
              </a:rPr>
              <a:t>Clin</a:t>
            </a:r>
            <a:r>
              <a:rPr lang="tr-TR" sz="1200" i="1" dirty="0">
                <a:solidFill>
                  <a:srgbClr val="009900"/>
                </a:solidFill>
                <a:latin typeface="Book Antiqua" pitchFamily="18" charset="0"/>
              </a:rPr>
              <a:t> 2006;56:323-353</a:t>
            </a: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2699792" y="5013176"/>
            <a:ext cx="3342582" cy="58477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tr-TR" sz="3200" dirty="0">
                <a:latin typeface="Comic Sans MS" pitchFamily="66" charset="0"/>
              </a:rPr>
              <a:t>8-10 bardak/gün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1340768"/>
            <a:ext cx="1584176" cy="14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noFill/>
          <a:effectLst>
            <a:outerShdw dist="28398" dir="1593903" algn="ctr" rotWithShape="0">
              <a:srgbClr val="000000"/>
            </a:outerShdw>
          </a:effectLst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rgbClr val="C00000"/>
                </a:solidFill>
                <a:latin typeface="Comic Sans MS" pitchFamily="66" charset="0"/>
              </a:rPr>
              <a:t>TEDAVİ SIRASINDA HANGİ BESİNLERİ TÜKETMEMELİYİM?</a:t>
            </a:r>
          </a:p>
        </p:txBody>
      </p:sp>
      <p:graphicFrame>
        <p:nvGraphicFramePr>
          <p:cNvPr id="9" name="8 Diyagram"/>
          <p:cNvGraphicFramePr/>
          <p:nvPr/>
        </p:nvGraphicFramePr>
        <p:xfrm>
          <a:off x="501683" y="1360508"/>
          <a:ext cx="8785225" cy="4997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6817852" y="6538913"/>
            <a:ext cx="24432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000" i="1" dirty="0">
                <a:solidFill>
                  <a:srgbClr val="009900"/>
                </a:solidFill>
              </a:rPr>
              <a:t>CA </a:t>
            </a:r>
            <a:r>
              <a:rPr lang="tr-TR" sz="1000" i="1" dirty="0" err="1">
                <a:solidFill>
                  <a:srgbClr val="009900"/>
                </a:solidFill>
              </a:rPr>
              <a:t>Cancer</a:t>
            </a:r>
            <a:r>
              <a:rPr lang="tr-TR" sz="1000" i="1" dirty="0">
                <a:solidFill>
                  <a:srgbClr val="009900"/>
                </a:solidFill>
              </a:rPr>
              <a:t> J </a:t>
            </a:r>
            <a:r>
              <a:rPr lang="tr-TR" sz="1000" i="1" dirty="0" err="1">
                <a:solidFill>
                  <a:srgbClr val="009900"/>
                </a:solidFill>
              </a:rPr>
              <a:t>Clin</a:t>
            </a:r>
            <a:r>
              <a:rPr lang="tr-TR" sz="1000" i="1" dirty="0">
                <a:solidFill>
                  <a:srgbClr val="009900"/>
                </a:solidFill>
              </a:rPr>
              <a:t> 2006;56:323-353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-144016" y="72008"/>
          <a:ext cx="9684568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42" y="-27384"/>
            <a:ext cx="8229600" cy="1143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CC0000"/>
                </a:solidFill>
                <a:latin typeface="Comic Sans MS" pitchFamily="66" charset="0"/>
              </a:rPr>
              <a:t>ÖNERİLER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72008" y="620688"/>
          <a:ext cx="89644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42" y="44624"/>
            <a:ext cx="8229600" cy="1143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CC0000"/>
                </a:solidFill>
                <a:latin typeface="Comic Sans MS" pitchFamily="66" charset="0"/>
              </a:rPr>
              <a:t>ÖNERİLER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473399"/>
            <a:ext cx="1512168" cy="194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-828600" y="692696"/>
          <a:ext cx="10585176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42" y="274638"/>
            <a:ext cx="8229600" cy="1143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tr-TR" dirty="0">
                <a:solidFill>
                  <a:srgbClr val="CC0000"/>
                </a:solidFill>
                <a:latin typeface="Comic Sans MS" pitchFamily="66" charset="0"/>
              </a:rPr>
              <a:t>ÖNERİLER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216024" y="1484784"/>
          <a:ext cx="87484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42" y="274638"/>
            <a:ext cx="8229600" cy="1143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tr-TR" dirty="0">
                <a:solidFill>
                  <a:srgbClr val="CC0000"/>
                </a:solidFill>
                <a:latin typeface="Comic Sans MS" pitchFamily="66" charset="0"/>
              </a:rPr>
              <a:t>ÖNERİLER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1783854"/>
            <a:ext cx="10477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TAT ALMA DUYUSUNDA BOZULMA</a:t>
            </a:r>
            <a:endParaRPr lang="tr-TR" sz="36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539552" y="3225750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tr-TR" sz="2400" dirty="0" err="1" smtClean="0">
                <a:solidFill>
                  <a:schemeClr val="bg1"/>
                </a:solidFill>
              </a:rPr>
              <a:t>Kemoterapik</a:t>
            </a:r>
            <a:r>
              <a:rPr lang="tr-TR" sz="2400" dirty="0" smtClean="0">
                <a:solidFill>
                  <a:schemeClr val="bg1"/>
                </a:solidFill>
              </a:rPr>
              <a:t> ajanlar (özellikle </a:t>
            </a:r>
            <a:r>
              <a:rPr lang="tr-TR" sz="2400" dirty="0" err="1" smtClean="0">
                <a:solidFill>
                  <a:schemeClr val="bg1"/>
                </a:solidFill>
              </a:rPr>
              <a:t>sisplatin</a:t>
            </a:r>
            <a:r>
              <a:rPr lang="tr-TR" sz="2400" dirty="0" smtClean="0">
                <a:solidFill>
                  <a:schemeClr val="bg1"/>
                </a:solidFill>
              </a:rPr>
              <a:t>)</a:t>
            </a:r>
          </a:p>
          <a:p>
            <a:pPr algn="ctr"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 Radyoterapinin etkisi</a:t>
            </a:r>
          </a:p>
          <a:p>
            <a:pPr algn="ctr"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Kanserin varlığı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6" name="5 Şeritli Sağ Ok"/>
          <p:cNvSpPr/>
          <p:nvPr/>
        </p:nvSpPr>
        <p:spPr>
          <a:xfrm>
            <a:off x="5292080" y="3717032"/>
            <a:ext cx="936104" cy="432048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37115" y="-315416"/>
            <a:ext cx="1199381" cy="180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8ABD54-A6F9-41F2-9057-113CDC382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98ABD54-A6F9-41F2-9057-113CDC382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98ABD54-A6F9-41F2-9057-113CDC382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7B17BB-2BF7-4397-BAA0-9A19DE35C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57B17BB-2BF7-4397-BAA0-9A19DE35C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57B17BB-2BF7-4397-BAA0-9A19DE35C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B91FFA-42DC-4EA1-9678-D5F5AB3CA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C2B91FFA-42DC-4EA1-9678-D5F5AB3CA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C2B91FFA-42DC-4EA1-9678-D5F5AB3CA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6C4266-C32B-429A-A4B3-8BFE814D3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186C4266-C32B-429A-A4B3-8BFE814D3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186C4266-C32B-429A-A4B3-8BFE814D3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1F3A8B-265C-4E5F-A673-2E2598A89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F91F3A8B-265C-4E5F-A673-2E2598A89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F91F3A8B-265C-4E5F-A673-2E2598A89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A624DF-EACC-472B-B0CD-17B40E9BE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30A624DF-EACC-472B-B0CD-17B40E9BE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30A624DF-EACC-472B-B0CD-17B40E9BE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 smtClean="0"/>
              <a:t>TAT ALMA DUYUSUNDA BOZULMA</a:t>
            </a:r>
            <a:endParaRPr lang="tr-TR" sz="36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0" y="1008112"/>
          <a:ext cx="9144000" cy="5849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Aşağı Ok"/>
          <p:cNvSpPr/>
          <p:nvPr/>
        </p:nvSpPr>
        <p:spPr>
          <a:xfrm>
            <a:off x="2568655" y="4077072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-684584" y="116632"/>
          <a:ext cx="10225136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46220" y="213395"/>
            <a:ext cx="1590276" cy="105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96" y="2996952"/>
            <a:ext cx="1373266" cy="91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İçerik Yer Tutucusu"/>
          <p:cNvGraphicFramePr>
            <a:graphicFrameLocks noGrp="1"/>
          </p:cNvGraphicFramePr>
          <p:nvPr>
            <p:ph idx="1"/>
          </p:nvPr>
        </p:nvGraphicFramePr>
        <p:xfrm>
          <a:off x="-180528" y="1052736"/>
          <a:ext cx="932452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tr-TR" dirty="0">
                <a:solidFill>
                  <a:srgbClr val="CC0000"/>
                </a:solidFill>
                <a:latin typeface="Comic Sans MS" pitchFamily="66" charset="0"/>
              </a:rPr>
              <a:t>ÖNERİLER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96" y="548680"/>
            <a:ext cx="9160416" cy="552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9" name="8 Çift Köşeli Ayraç"/>
          <p:cNvSpPr/>
          <p:nvPr/>
        </p:nvSpPr>
        <p:spPr>
          <a:xfrm>
            <a:off x="1691680" y="2060848"/>
            <a:ext cx="1656184" cy="504056"/>
          </a:xfrm>
          <a:prstGeom prst="bracketPair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6271080" cy="616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>
              <a:solidFill>
                <a:srgbClr val="00DA00"/>
              </a:solidFill>
              <a:latin typeface="Book Antiqua" pitchFamily="18" charset="0"/>
            </a:endParaRPr>
          </a:p>
        </p:txBody>
      </p:sp>
      <p:pic>
        <p:nvPicPr>
          <p:cNvPr id="119812" name="Picture 4" descr="bo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4724400"/>
            <a:ext cx="431800" cy="360363"/>
          </a:xfrm>
          <a:prstGeom prst="rect">
            <a:avLst/>
          </a:prstGeom>
          <a:noFill/>
        </p:spPr>
      </p:pic>
      <p:pic>
        <p:nvPicPr>
          <p:cNvPr id="119813" name="Picture 5" descr="bo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4724400"/>
            <a:ext cx="431800" cy="360363"/>
          </a:xfrm>
          <a:prstGeom prst="rect">
            <a:avLst/>
          </a:prstGeom>
          <a:noFill/>
        </p:spPr>
      </p:pic>
      <p:pic>
        <p:nvPicPr>
          <p:cNvPr id="119814" name="Picture 6" descr="bo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1214422"/>
            <a:ext cx="431800" cy="360363"/>
          </a:xfrm>
          <a:prstGeom prst="rect">
            <a:avLst/>
          </a:prstGeom>
          <a:noFill/>
        </p:spPr>
      </p:pic>
      <p:pic>
        <p:nvPicPr>
          <p:cNvPr id="119815" name="Picture 7" descr="bo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908050"/>
            <a:ext cx="431800" cy="360363"/>
          </a:xfrm>
          <a:prstGeom prst="rect">
            <a:avLst/>
          </a:prstGeom>
          <a:noFill/>
        </p:spPr>
      </p:pic>
      <p:pic>
        <p:nvPicPr>
          <p:cNvPr id="119816" name="Picture 8" descr="bo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908050"/>
            <a:ext cx="431800" cy="360363"/>
          </a:xfrm>
          <a:prstGeom prst="rect">
            <a:avLst/>
          </a:prstGeom>
          <a:noFill/>
        </p:spPr>
      </p:pic>
      <p:pic>
        <p:nvPicPr>
          <p:cNvPr id="119817" name="Picture 9" descr="bo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5734050"/>
            <a:ext cx="431800" cy="360363"/>
          </a:xfrm>
          <a:prstGeom prst="rect">
            <a:avLst/>
          </a:prstGeom>
          <a:noFill/>
        </p:spPr>
      </p:pic>
      <p:pic>
        <p:nvPicPr>
          <p:cNvPr id="119818" name="Picture 10" descr="bo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5084763"/>
            <a:ext cx="431800" cy="360362"/>
          </a:xfrm>
          <a:prstGeom prst="rect">
            <a:avLst/>
          </a:prstGeom>
          <a:noFill/>
        </p:spPr>
      </p:pic>
      <p:pic>
        <p:nvPicPr>
          <p:cNvPr id="119819" name="Picture 11" descr="bo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6021388"/>
            <a:ext cx="282575" cy="282575"/>
          </a:xfrm>
          <a:prstGeom prst="rect">
            <a:avLst/>
          </a:prstGeom>
          <a:noFill/>
        </p:spPr>
      </p:pic>
      <p:pic>
        <p:nvPicPr>
          <p:cNvPr id="119820" name="Picture 12" descr="bo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81075"/>
            <a:ext cx="282575" cy="282575"/>
          </a:xfrm>
          <a:prstGeom prst="rect">
            <a:avLst/>
          </a:prstGeom>
          <a:noFill/>
        </p:spPr>
      </p:pic>
      <p:pic>
        <p:nvPicPr>
          <p:cNvPr id="119821" name="Picture 13" descr="bo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6092825"/>
            <a:ext cx="282575" cy="282575"/>
          </a:xfrm>
          <a:prstGeom prst="rect">
            <a:avLst/>
          </a:prstGeom>
          <a:noFill/>
        </p:spPr>
      </p:pic>
      <p:pic>
        <p:nvPicPr>
          <p:cNvPr id="119822" name="Picture 14" descr="bo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1989138"/>
            <a:ext cx="282575" cy="282575"/>
          </a:xfrm>
          <a:prstGeom prst="rect">
            <a:avLst/>
          </a:prstGeom>
          <a:noFill/>
        </p:spPr>
      </p:pic>
      <p:pic>
        <p:nvPicPr>
          <p:cNvPr id="119823" name="Picture 15" descr="bo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516563"/>
            <a:ext cx="282575" cy="282575"/>
          </a:xfrm>
          <a:prstGeom prst="rect">
            <a:avLst/>
          </a:prstGeom>
          <a:noFill/>
        </p:spPr>
      </p:pic>
      <p:pic>
        <p:nvPicPr>
          <p:cNvPr id="119824" name="Picture 16" descr="bo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4076700"/>
            <a:ext cx="282575" cy="282575"/>
          </a:xfrm>
          <a:prstGeom prst="rect">
            <a:avLst/>
          </a:prstGeom>
          <a:noFill/>
        </p:spPr>
      </p:pic>
      <p:pic>
        <p:nvPicPr>
          <p:cNvPr id="119825" name="Picture 17" descr="bo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42852"/>
            <a:ext cx="282575" cy="282575"/>
          </a:xfrm>
          <a:prstGeom prst="rect">
            <a:avLst/>
          </a:prstGeom>
          <a:noFill/>
        </p:spPr>
      </p:pic>
      <p:pic>
        <p:nvPicPr>
          <p:cNvPr id="119826" name="Picture 18" descr="bo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3716338"/>
            <a:ext cx="282575" cy="282575"/>
          </a:xfrm>
          <a:prstGeom prst="rect">
            <a:avLst/>
          </a:prstGeom>
          <a:noFill/>
        </p:spPr>
      </p:pic>
      <p:pic>
        <p:nvPicPr>
          <p:cNvPr id="119827" name="Picture 19" descr="ic71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412875"/>
            <a:ext cx="647700" cy="576263"/>
          </a:xfrm>
          <a:prstGeom prst="rect">
            <a:avLst/>
          </a:prstGeom>
          <a:noFill/>
        </p:spPr>
      </p:pic>
      <p:pic>
        <p:nvPicPr>
          <p:cNvPr id="119828" name="Picture 20" descr="ic71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5734050"/>
            <a:ext cx="647700" cy="576263"/>
          </a:xfrm>
          <a:prstGeom prst="rect">
            <a:avLst/>
          </a:prstGeom>
          <a:noFill/>
        </p:spPr>
      </p:pic>
      <p:pic>
        <p:nvPicPr>
          <p:cNvPr id="119829" name="Picture 21" descr="ic71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5661025"/>
            <a:ext cx="647700" cy="576263"/>
          </a:xfrm>
          <a:prstGeom prst="rect">
            <a:avLst/>
          </a:prstGeom>
          <a:noFill/>
        </p:spPr>
      </p:pic>
      <p:pic>
        <p:nvPicPr>
          <p:cNvPr id="119830" name="Picture 22" descr="ic71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5516563"/>
            <a:ext cx="647700" cy="576262"/>
          </a:xfrm>
          <a:prstGeom prst="rect">
            <a:avLst/>
          </a:prstGeom>
          <a:noFill/>
        </p:spPr>
      </p:pic>
      <p:pic>
        <p:nvPicPr>
          <p:cNvPr id="119831" name="Picture 23" descr="ic71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141663"/>
            <a:ext cx="647700" cy="576262"/>
          </a:xfrm>
          <a:prstGeom prst="rect">
            <a:avLst/>
          </a:prstGeom>
          <a:noFill/>
        </p:spPr>
      </p:pic>
      <p:pic>
        <p:nvPicPr>
          <p:cNvPr id="119832" name="Picture 24" descr="ic71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88913"/>
            <a:ext cx="647700" cy="576262"/>
          </a:xfrm>
          <a:prstGeom prst="rect">
            <a:avLst/>
          </a:prstGeom>
          <a:noFill/>
        </p:spPr>
      </p:pic>
      <p:pic>
        <p:nvPicPr>
          <p:cNvPr id="119833" name="Picture 25" descr="ic71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5013325"/>
            <a:ext cx="647700" cy="576263"/>
          </a:xfrm>
          <a:prstGeom prst="rect">
            <a:avLst/>
          </a:prstGeom>
          <a:noFill/>
        </p:spPr>
      </p:pic>
      <p:pic>
        <p:nvPicPr>
          <p:cNvPr id="119834" name="Picture 26" descr="ic71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113" y="3716338"/>
            <a:ext cx="647700" cy="576262"/>
          </a:xfrm>
          <a:prstGeom prst="rect">
            <a:avLst/>
          </a:prstGeom>
          <a:noFill/>
        </p:spPr>
      </p:pic>
      <p:pic>
        <p:nvPicPr>
          <p:cNvPr id="119835" name="Picture 27" descr="ic71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15888"/>
            <a:ext cx="647700" cy="576262"/>
          </a:xfrm>
          <a:prstGeom prst="rect">
            <a:avLst/>
          </a:prstGeom>
          <a:noFill/>
        </p:spPr>
      </p:pic>
      <p:pic>
        <p:nvPicPr>
          <p:cNvPr id="119836" name="Picture 28" descr="ic71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6300" y="0"/>
            <a:ext cx="647700" cy="576262"/>
          </a:xfrm>
          <a:prstGeom prst="rect">
            <a:avLst/>
          </a:prstGeom>
          <a:noFill/>
        </p:spPr>
      </p:pic>
      <p:pic>
        <p:nvPicPr>
          <p:cNvPr id="119837" name="Picture 29" descr="ic71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500042"/>
            <a:ext cx="647700" cy="576263"/>
          </a:xfrm>
          <a:prstGeom prst="rect">
            <a:avLst/>
          </a:prstGeom>
          <a:noFill/>
        </p:spPr>
      </p:pic>
      <p:pic>
        <p:nvPicPr>
          <p:cNvPr id="119838" name="Picture 30" descr="ic71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1700213"/>
            <a:ext cx="647700" cy="576262"/>
          </a:xfrm>
          <a:prstGeom prst="rect">
            <a:avLst/>
          </a:prstGeom>
          <a:noFill/>
        </p:spPr>
      </p:pic>
      <p:pic>
        <p:nvPicPr>
          <p:cNvPr id="119839" name="Picture 31" descr="bo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3025" y="4941888"/>
            <a:ext cx="282575" cy="282575"/>
          </a:xfrm>
          <a:prstGeom prst="rect">
            <a:avLst/>
          </a:prstGeom>
          <a:noFill/>
        </p:spPr>
      </p:pic>
      <p:pic>
        <p:nvPicPr>
          <p:cNvPr id="119840" name="Picture 32" descr="bo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1130300"/>
            <a:ext cx="282575" cy="282575"/>
          </a:xfrm>
          <a:prstGeom prst="rect">
            <a:avLst/>
          </a:prstGeom>
          <a:noFill/>
        </p:spPr>
      </p:pic>
      <p:sp>
        <p:nvSpPr>
          <p:cNvPr id="35" name="34 Metin kutusu"/>
          <p:cNvSpPr txBox="1"/>
          <p:nvPr/>
        </p:nvSpPr>
        <p:spPr>
          <a:xfrm>
            <a:off x="662502" y="1737075"/>
            <a:ext cx="805060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400" b="1" i="1" u="sng" dirty="0" smtClean="0">
                <a:solidFill>
                  <a:schemeClr val="hlink"/>
                </a:solidFill>
                <a:latin typeface="Comic Sans MS" pitchFamily="66" charset="0"/>
              </a:rPr>
              <a:t>BESİNİNİN İLAÇ, </a:t>
            </a:r>
          </a:p>
          <a:p>
            <a:pPr algn="ctr"/>
            <a:r>
              <a:rPr lang="tr-TR" sz="4400" b="1" i="1" u="sng" dirty="0" smtClean="0">
                <a:solidFill>
                  <a:schemeClr val="hlink"/>
                </a:solidFill>
                <a:latin typeface="Comic Sans MS" pitchFamily="66" charset="0"/>
              </a:rPr>
              <a:t>İLACINININ DA BESİNİN </a:t>
            </a:r>
          </a:p>
          <a:p>
            <a:pPr algn="ctr"/>
            <a:r>
              <a:rPr lang="tr-TR" sz="4400" b="1" i="1" u="sng" dirty="0" smtClean="0">
                <a:solidFill>
                  <a:schemeClr val="hlink"/>
                </a:solidFill>
                <a:latin typeface="Comic Sans MS" pitchFamily="66" charset="0"/>
              </a:rPr>
              <a:t>OLMASINA </a:t>
            </a:r>
          </a:p>
          <a:p>
            <a:pPr algn="ctr"/>
            <a:r>
              <a:rPr lang="tr-TR" sz="4400" b="1" i="1" u="sng" dirty="0" smtClean="0">
                <a:solidFill>
                  <a:schemeClr val="hlink"/>
                </a:solidFill>
                <a:latin typeface="Comic Sans MS" pitchFamily="66" charset="0"/>
              </a:rPr>
              <a:t>İZİN VERME !..</a:t>
            </a:r>
          </a:p>
          <a:p>
            <a:pPr algn="ctr"/>
            <a:endParaRPr lang="tr-TR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7238" y="0"/>
            <a:ext cx="108013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4309" name="WordArt 5"/>
          <p:cNvSpPr>
            <a:spLocks noChangeArrowheads="1" noChangeShapeType="1" noTextEdit="1"/>
          </p:cNvSpPr>
          <p:nvPr/>
        </p:nvSpPr>
        <p:spPr bwMode="auto">
          <a:xfrm>
            <a:off x="4500563" y="5949950"/>
            <a:ext cx="4032250" cy="6492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tr-TR" sz="3600" kern="10" spc="-18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bg1">
                      <a:alpha val="79999"/>
                    </a:schemeClr>
                  </a:outerShdw>
                </a:effectLst>
                <a:latin typeface="Trebuchet MS"/>
              </a:rPr>
              <a:t>Teşekkürler...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8801804" cy="418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1323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353716"/>
            <a:ext cx="33432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Kanserde </a:t>
            </a:r>
            <a:r>
              <a:rPr lang="tr-TR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Beslenme </a:t>
            </a:r>
            <a:r>
              <a:rPr lang="tr-TR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</a:t>
            </a:r>
            <a:r>
              <a:rPr lang="tr-TR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edavisi</a:t>
            </a:r>
            <a:r>
              <a:rPr lang="tr-TR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;	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841503"/>
            <a:ext cx="4979988" cy="2016125"/>
          </a:xfrm>
          <a:noFill/>
          <a:ln w="38100" cmpd="dbl">
            <a:solidFill>
              <a:srgbClr val="336699"/>
            </a:solidFill>
          </a:ln>
          <a:effectLst/>
        </p:spPr>
        <p:txBody>
          <a:bodyPr/>
          <a:lstStyle/>
          <a:p>
            <a:pPr algn="ctr">
              <a:buFontTx/>
              <a:buNone/>
            </a:pPr>
            <a:r>
              <a:rPr lang="tr-TR" sz="2400" b="1" dirty="0">
                <a:latin typeface="Book Antiqua" pitchFamily="18" charset="0"/>
              </a:rPr>
              <a:t>	Uygun ağırlık,</a:t>
            </a:r>
          </a:p>
          <a:p>
            <a:pPr algn="ctr">
              <a:buFontTx/>
              <a:buNone/>
            </a:pPr>
            <a:r>
              <a:rPr lang="tr-TR" sz="2400" b="1" dirty="0">
                <a:latin typeface="Book Antiqua" pitchFamily="18" charset="0"/>
              </a:rPr>
              <a:t> sağlıklı diyet </a:t>
            </a:r>
          </a:p>
          <a:p>
            <a:pPr algn="ctr">
              <a:buFontTx/>
              <a:buNone/>
            </a:pPr>
            <a:r>
              <a:rPr lang="tr-TR" sz="2400" b="1" dirty="0">
                <a:latin typeface="Book Antiqua" pitchFamily="18" charset="0"/>
              </a:rPr>
              <a:t>ve </a:t>
            </a:r>
          </a:p>
          <a:p>
            <a:pPr algn="ctr">
              <a:buFontTx/>
              <a:buNone/>
            </a:pPr>
            <a:r>
              <a:rPr lang="tr-TR" sz="2400" b="1" dirty="0">
                <a:latin typeface="Book Antiqua" pitchFamily="18" charset="0"/>
              </a:rPr>
              <a:t>fiziksel olarak aktif bir yaşam  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287377" y="4429132"/>
            <a:ext cx="6046848" cy="1569660"/>
          </a:xfrm>
          <a:prstGeom prst="rect">
            <a:avLst/>
          </a:prstGeom>
          <a:noFill/>
          <a:ln w="38100" cmpd="dbl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r-TR" sz="2400" b="1" dirty="0" err="1">
                <a:latin typeface="Book Antiqua" pitchFamily="18" charset="0"/>
              </a:rPr>
              <a:t>nükslerden</a:t>
            </a:r>
            <a:r>
              <a:rPr lang="tr-TR" sz="2400" b="1" dirty="0">
                <a:latin typeface="Book Antiqua" pitchFamily="18" charset="0"/>
              </a:rPr>
              <a:t>, </a:t>
            </a:r>
          </a:p>
          <a:p>
            <a:pPr algn="ctr"/>
            <a:r>
              <a:rPr lang="tr-TR" sz="2400" b="1" dirty="0">
                <a:latin typeface="Book Antiqua" pitchFamily="18" charset="0"/>
              </a:rPr>
              <a:t>ikincil kanserlerden </a:t>
            </a:r>
          </a:p>
          <a:p>
            <a:pPr algn="ctr"/>
            <a:r>
              <a:rPr lang="tr-TR" sz="2400" b="1" dirty="0">
                <a:latin typeface="Book Antiqua" pitchFamily="18" charset="0"/>
              </a:rPr>
              <a:t>ve diğer kronik hastalıkların oluşmasının</a:t>
            </a:r>
          </a:p>
          <a:p>
            <a:pPr algn="ctr"/>
            <a:r>
              <a:rPr lang="tr-TR" sz="2400" b="1" dirty="0">
                <a:latin typeface="Book Antiqua" pitchFamily="18" charset="0"/>
              </a:rPr>
              <a:t> önlenmesi hedeflenmektedir</a:t>
            </a:r>
            <a:r>
              <a:rPr lang="tr-TR" sz="2400" b="1" dirty="0" smtClean="0">
                <a:latin typeface="Book Antiqua" pitchFamily="18" charset="0"/>
              </a:rPr>
              <a:t>.</a:t>
            </a:r>
            <a:endParaRPr lang="tr-TR" sz="2400" b="1" dirty="0">
              <a:latin typeface="Book Antiqua" pitchFamily="18" charset="0"/>
            </a:endParaRPr>
          </a:p>
        </p:txBody>
      </p:sp>
      <p:sp>
        <p:nvSpPr>
          <p:cNvPr id="89094" name="AutoShape 6"/>
          <p:cNvSpPr>
            <a:spLocks noChangeArrowheads="1"/>
          </p:cNvSpPr>
          <p:nvPr/>
        </p:nvSpPr>
        <p:spPr bwMode="auto">
          <a:xfrm>
            <a:off x="5508625" y="2349500"/>
            <a:ext cx="1150938" cy="2159000"/>
          </a:xfrm>
          <a:prstGeom prst="curvedLeftArrow">
            <a:avLst>
              <a:gd name="adj1" fmla="val 37517"/>
              <a:gd name="adj2" fmla="val 75034"/>
              <a:gd name="adj3" fmla="val 33333"/>
            </a:avLst>
          </a:prstGeom>
          <a:solidFill>
            <a:srgbClr val="336699"/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57242"/>
            <a:ext cx="3671887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sz="24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Kemoterapinin beslenme ile ilişkili yan etkileri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61826" y="2484962"/>
            <a:ext cx="4186238" cy="4495800"/>
          </a:xfrm>
        </p:spPr>
        <p:txBody>
          <a:bodyPr/>
          <a:lstStyle/>
          <a:p>
            <a:pPr marL="0" indent="0" eaLnBrk="1" hangingPunct="1"/>
            <a:r>
              <a:rPr lang="tr-TR" sz="2200" dirty="0" smtClean="0"/>
              <a:t>Bulantı </a:t>
            </a:r>
          </a:p>
          <a:p>
            <a:pPr marL="0" indent="0" eaLnBrk="1" hangingPunct="1"/>
            <a:r>
              <a:rPr lang="tr-TR" sz="2200" dirty="0" smtClean="0"/>
              <a:t>Kusma</a:t>
            </a:r>
          </a:p>
          <a:p>
            <a:pPr marL="0" indent="0" eaLnBrk="1" hangingPunct="1"/>
            <a:r>
              <a:rPr lang="tr-TR" sz="2200" dirty="0" err="1" smtClean="0"/>
              <a:t>Anoreksiya</a:t>
            </a:r>
            <a:endParaRPr lang="tr-TR" sz="2200" dirty="0" smtClean="0"/>
          </a:p>
          <a:p>
            <a:pPr marL="0" indent="0" eaLnBrk="1" hangingPunct="1"/>
            <a:r>
              <a:rPr lang="tr-TR" sz="2200" dirty="0" err="1" smtClean="0"/>
              <a:t>Mukozit</a:t>
            </a:r>
            <a:r>
              <a:rPr lang="tr-TR" sz="2200" dirty="0" smtClean="0"/>
              <a:t>, </a:t>
            </a:r>
            <a:r>
              <a:rPr lang="tr-TR" sz="2200" dirty="0" err="1" smtClean="0"/>
              <a:t>özefajitis</a:t>
            </a:r>
            <a:endParaRPr lang="tr-TR" sz="2200" dirty="0" smtClean="0"/>
          </a:p>
          <a:p>
            <a:pPr marL="0" indent="0" eaLnBrk="1" hangingPunct="1"/>
            <a:r>
              <a:rPr lang="tr-TR" sz="2200" dirty="0" smtClean="0"/>
              <a:t>Halsizlik</a:t>
            </a:r>
          </a:p>
          <a:p>
            <a:pPr marL="0" indent="0" eaLnBrk="1" hangingPunct="1"/>
            <a:r>
              <a:rPr lang="tr-TR" sz="2200" dirty="0" err="1" smtClean="0"/>
              <a:t>Diyare</a:t>
            </a:r>
            <a:r>
              <a:rPr lang="tr-TR" sz="2200" dirty="0" smtClean="0"/>
              <a:t>, </a:t>
            </a:r>
            <a:r>
              <a:rPr lang="tr-TR" sz="2200" dirty="0" err="1" smtClean="0"/>
              <a:t>konstipasyon</a:t>
            </a:r>
            <a:endParaRPr lang="tr-TR" sz="2200" dirty="0" smtClean="0"/>
          </a:p>
          <a:p>
            <a:pPr marL="0" indent="0" eaLnBrk="1" hangingPunct="1"/>
            <a:r>
              <a:rPr lang="tr-TR" sz="2200" dirty="0" smtClean="0"/>
              <a:t>Kemik iliğinde baskılanma      anemi, </a:t>
            </a:r>
            <a:r>
              <a:rPr lang="tr-TR" sz="2200" dirty="0" err="1" smtClean="0"/>
              <a:t>nötropeni</a:t>
            </a:r>
            <a:r>
              <a:rPr lang="tr-TR" sz="2200" dirty="0" smtClean="0"/>
              <a:t> ve </a:t>
            </a:r>
            <a:r>
              <a:rPr lang="tr-TR" sz="2200" dirty="0" err="1" smtClean="0"/>
              <a:t>trombositomeni</a:t>
            </a:r>
            <a:endParaRPr lang="tr-TR" sz="2200" dirty="0" smtClean="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2533600"/>
            <a:ext cx="4572000" cy="4495800"/>
          </a:xfrm>
        </p:spPr>
        <p:txBody>
          <a:bodyPr>
            <a:normAutofit/>
          </a:bodyPr>
          <a:lstStyle/>
          <a:p>
            <a:pPr marL="457200" lvl="1" indent="0" eaLnBrk="1" hangingPunct="1">
              <a:buFontTx/>
              <a:buChar char="•"/>
            </a:pPr>
            <a:r>
              <a:rPr lang="tr-TR" sz="2200" dirty="0" smtClean="0"/>
              <a:t>Baş ve boyun</a:t>
            </a:r>
          </a:p>
          <a:p>
            <a:pPr marL="857250" lvl="2" indent="0">
              <a:buFontTx/>
              <a:buChar char="•"/>
            </a:pPr>
            <a:r>
              <a:rPr lang="tr-TR" sz="1800" dirty="0" err="1" smtClean="0"/>
              <a:t>Mukozit</a:t>
            </a:r>
            <a:r>
              <a:rPr lang="tr-TR" sz="1800" dirty="0" smtClean="0"/>
              <a:t>, </a:t>
            </a:r>
            <a:r>
              <a:rPr lang="tr-TR" sz="1800" dirty="0" err="1" smtClean="0"/>
              <a:t>kserostomi</a:t>
            </a:r>
            <a:r>
              <a:rPr lang="tr-TR" sz="1800" dirty="0" smtClean="0"/>
              <a:t>, </a:t>
            </a:r>
            <a:r>
              <a:rPr lang="tr-TR" sz="1800" dirty="0" err="1" smtClean="0"/>
              <a:t>disfaji</a:t>
            </a:r>
            <a:r>
              <a:rPr lang="tr-TR" sz="1800" dirty="0" smtClean="0"/>
              <a:t>, ağrı, tat ve koku duyusunda değişiklik, </a:t>
            </a:r>
            <a:r>
              <a:rPr lang="tr-TR" sz="1800" dirty="0" err="1" smtClean="0"/>
              <a:t>anoreksiya</a:t>
            </a:r>
            <a:endParaRPr lang="tr-TR" sz="1800" dirty="0" smtClean="0"/>
          </a:p>
          <a:p>
            <a:pPr marL="457200" lvl="1" indent="0" eaLnBrk="1" hangingPunct="1">
              <a:buFontTx/>
              <a:buChar char="•"/>
            </a:pPr>
            <a:r>
              <a:rPr lang="tr-TR" sz="2200" dirty="0" err="1" smtClean="0"/>
              <a:t>Toraks</a:t>
            </a:r>
            <a:r>
              <a:rPr lang="tr-TR" sz="2200" dirty="0" smtClean="0"/>
              <a:t> bölgesi</a:t>
            </a:r>
          </a:p>
          <a:p>
            <a:pPr marL="857250" lvl="2" indent="0">
              <a:buFontTx/>
              <a:buChar char="•"/>
            </a:pPr>
            <a:r>
              <a:rPr lang="tr-TR" sz="1800" dirty="0" err="1" smtClean="0"/>
              <a:t>disfaji</a:t>
            </a:r>
            <a:r>
              <a:rPr lang="tr-TR" sz="1800" dirty="0" smtClean="0"/>
              <a:t>, mide ekşimesi</a:t>
            </a:r>
          </a:p>
          <a:p>
            <a:pPr marL="457200" lvl="1" indent="0" eaLnBrk="1" hangingPunct="1">
              <a:buFontTx/>
              <a:buChar char="•"/>
            </a:pPr>
            <a:r>
              <a:rPr lang="tr-TR" sz="2200" dirty="0" err="1" smtClean="0"/>
              <a:t>Abdominal</a:t>
            </a:r>
            <a:r>
              <a:rPr lang="tr-TR" sz="2200" dirty="0" smtClean="0"/>
              <a:t> ve </a:t>
            </a:r>
            <a:r>
              <a:rPr lang="tr-TR" sz="2200" dirty="0" err="1" smtClean="0"/>
              <a:t>pelvik</a:t>
            </a:r>
            <a:r>
              <a:rPr lang="tr-TR" sz="2200" dirty="0" smtClean="0"/>
              <a:t> bölge</a:t>
            </a:r>
          </a:p>
          <a:p>
            <a:pPr marL="857250" lvl="2" indent="0">
              <a:buFontTx/>
              <a:buChar char="•"/>
            </a:pPr>
            <a:r>
              <a:rPr lang="tr-TR" sz="1800" dirty="0" smtClean="0"/>
              <a:t>Bulantı, kusma, </a:t>
            </a:r>
            <a:r>
              <a:rPr lang="tr-TR" sz="1800" dirty="0" err="1" smtClean="0"/>
              <a:t>anoreksiya</a:t>
            </a:r>
            <a:r>
              <a:rPr lang="tr-TR" sz="1800" dirty="0" smtClean="0"/>
              <a:t>, </a:t>
            </a:r>
            <a:r>
              <a:rPr lang="tr-TR" sz="1800" dirty="0" err="1" smtClean="0"/>
              <a:t>diyare</a:t>
            </a:r>
            <a:r>
              <a:rPr lang="tr-TR" sz="1800" dirty="0" smtClean="0"/>
              <a:t>, gaz ve şişkinlik, akut kolit ve </a:t>
            </a:r>
            <a:r>
              <a:rPr lang="tr-TR" sz="1800" dirty="0" err="1" smtClean="0"/>
              <a:t>enterit</a:t>
            </a:r>
            <a:endParaRPr lang="tr-TR" sz="1800" dirty="0" smtClean="0"/>
          </a:p>
          <a:p>
            <a:pPr marL="457200" lvl="1" indent="0" eaLnBrk="1" hangingPunct="1">
              <a:buFontTx/>
              <a:buChar char="•"/>
            </a:pPr>
            <a:endParaRPr lang="tr-TR" sz="2200" dirty="0" smtClean="0"/>
          </a:p>
        </p:txBody>
      </p:sp>
      <p:sp>
        <p:nvSpPr>
          <p:cNvPr id="356359" name="Rectangle 7"/>
          <p:cNvSpPr>
            <a:spLocks noChangeArrowheads="1"/>
          </p:cNvSpPr>
          <p:nvPr/>
        </p:nvSpPr>
        <p:spPr bwMode="auto">
          <a:xfrm>
            <a:off x="4645025" y="1364138"/>
            <a:ext cx="36718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tr-TR" sz="2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Radyoterapinin beslenme ile ilişkili yan etkileri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60648"/>
            <a:ext cx="8229600" cy="1143000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Beslenme Neden Önemli??? 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yagram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515100" y="6321821"/>
            <a:ext cx="2449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200" i="1" dirty="0">
                <a:solidFill>
                  <a:srgbClr val="009900"/>
                </a:solidFill>
                <a:latin typeface="Garamond" pitchFamily="18" charset="0"/>
              </a:rPr>
              <a:t>J </a:t>
            </a:r>
            <a:r>
              <a:rPr lang="tr-TR" sz="1200" i="1" dirty="0" err="1">
                <a:solidFill>
                  <a:srgbClr val="009900"/>
                </a:solidFill>
                <a:latin typeface="Garamond" pitchFamily="18" charset="0"/>
              </a:rPr>
              <a:t>Natl</a:t>
            </a:r>
            <a:r>
              <a:rPr lang="tr-TR" sz="1200" i="1" dirty="0">
                <a:solidFill>
                  <a:srgbClr val="009900"/>
                </a:solidFill>
                <a:latin typeface="Garamond" pitchFamily="18" charset="0"/>
              </a:rPr>
              <a:t> </a:t>
            </a:r>
            <a:r>
              <a:rPr lang="tr-TR" sz="1200" i="1" dirty="0" err="1">
                <a:solidFill>
                  <a:srgbClr val="009900"/>
                </a:solidFill>
                <a:latin typeface="Garamond" pitchFamily="18" charset="0"/>
              </a:rPr>
              <a:t>Cancer</a:t>
            </a:r>
            <a:r>
              <a:rPr lang="tr-TR" sz="1200" i="1" dirty="0">
                <a:solidFill>
                  <a:srgbClr val="009900"/>
                </a:solidFill>
                <a:latin typeface="Garamond" pitchFamily="18" charset="0"/>
              </a:rPr>
              <a:t> </a:t>
            </a:r>
            <a:r>
              <a:rPr lang="tr-TR" sz="1200" i="1" dirty="0" err="1">
                <a:solidFill>
                  <a:srgbClr val="009900"/>
                </a:solidFill>
                <a:latin typeface="Garamond" pitchFamily="18" charset="0"/>
              </a:rPr>
              <a:t>Inst</a:t>
            </a:r>
            <a:r>
              <a:rPr lang="tr-TR" sz="1200" i="1" dirty="0">
                <a:solidFill>
                  <a:srgbClr val="009900"/>
                </a:solidFill>
                <a:latin typeface="Garamond" pitchFamily="18" charset="0"/>
              </a:rPr>
              <a:t> 66(6):1191-1308,1981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948488" y="6610746"/>
            <a:ext cx="1847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tr-TR" sz="1200" i="1" dirty="0">
                <a:solidFill>
                  <a:srgbClr val="009900"/>
                </a:solidFill>
                <a:latin typeface="Garamond" pitchFamily="18" charset="0"/>
              </a:rPr>
              <a:t>Semin </a:t>
            </a:r>
            <a:r>
              <a:rPr lang="tr-TR" sz="1200" i="1" dirty="0" err="1">
                <a:solidFill>
                  <a:srgbClr val="009900"/>
                </a:solidFill>
                <a:latin typeface="Garamond" pitchFamily="18" charset="0"/>
              </a:rPr>
              <a:t>Oncol</a:t>
            </a:r>
            <a:r>
              <a:rPr lang="tr-TR" sz="1200" i="1" dirty="0">
                <a:solidFill>
                  <a:srgbClr val="009900"/>
                </a:solidFill>
                <a:latin typeface="Garamond" pitchFamily="18" charset="0"/>
              </a:rPr>
              <a:t> 27(1):64-68,2000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60648"/>
            <a:ext cx="8229600" cy="1143000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Beslenme Neden Önemli??? 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06" y="549275"/>
            <a:ext cx="8077200" cy="914400"/>
          </a:xfrm>
        </p:spPr>
        <p:txBody>
          <a:bodyPr/>
          <a:lstStyle/>
          <a:p>
            <a:pPr algn="ctr" eaLnBrk="1" hangingPunct="1"/>
            <a:r>
              <a:rPr lang="tr-TR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KANSER-AĞIRLIK KAYBI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2500306"/>
            <a:ext cx="2952750" cy="1368425"/>
          </a:xfrm>
          <a:noFill/>
          <a:ln w="57150" cmpd="thinThick">
            <a:solidFill>
              <a:srgbClr val="284C6A"/>
            </a:solidFill>
          </a:ln>
        </p:spPr>
        <p:txBody>
          <a:bodyPr/>
          <a:lstStyle/>
          <a:p>
            <a:pPr eaLnBrk="1" hangingPunct="1"/>
            <a:r>
              <a:rPr lang="tr-TR" sz="2800" dirty="0" smtClean="0"/>
              <a:t>Tümör tipi</a:t>
            </a:r>
          </a:p>
          <a:p>
            <a:pPr eaLnBrk="1" hangingPunct="1"/>
            <a:r>
              <a:rPr lang="tr-TR" sz="2800" dirty="0" smtClean="0"/>
              <a:t>Hastalık evresi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3995738" y="2924175"/>
            <a:ext cx="1152525" cy="649288"/>
          </a:xfrm>
          <a:custGeom>
            <a:avLst/>
            <a:gdLst>
              <a:gd name="T0" fmla="*/ 864394 w 21600"/>
              <a:gd name="T1" fmla="*/ 0 h 21600"/>
              <a:gd name="T2" fmla="*/ 0 w 21600"/>
              <a:gd name="T3" fmla="*/ 324644 h 21600"/>
              <a:gd name="T4" fmla="*/ 864394 w 21600"/>
              <a:gd name="T5" fmla="*/ 649288 h 21600"/>
              <a:gd name="T6" fmla="*/ 1152525 w 21600"/>
              <a:gd name="T7" fmla="*/ 32464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822950" y="2838450"/>
            <a:ext cx="16450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/>
              <a:t>%30-80</a:t>
            </a:r>
          </a:p>
        </p:txBody>
      </p:sp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5032706" y="4081463"/>
            <a:ext cx="334578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800" dirty="0"/>
              <a:t>Vücut ağırlığında </a:t>
            </a:r>
          </a:p>
          <a:p>
            <a:pPr algn="ctr"/>
            <a:r>
              <a:rPr lang="tr-TR" sz="2800" dirty="0"/>
              <a:t>&gt;%10 kayıp</a:t>
            </a:r>
          </a:p>
          <a:p>
            <a:pPr algn="ctr"/>
            <a:endParaRPr lang="tr-TR" sz="2800" dirty="0"/>
          </a:p>
          <a:p>
            <a:pPr algn="ctr"/>
            <a:endParaRPr lang="tr-TR" sz="2800" dirty="0"/>
          </a:p>
          <a:p>
            <a:pPr algn="ctr"/>
            <a:r>
              <a:rPr lang="tr-TR" sz="2800" dirty="0"/>
              <a:t>%15</a:t>
            </a:r>
          </a:p>
        </p:txBody>
      </p:sp>
      <p:sp>
        <p:nvSpPr>
          <p:cNvPr id="272391" name="AutoShape 7"/>
          <p:cNvSpPr>
            <a:spLocks noChangeArrowheads="1"/>
          </p:cNvSpPr>
          <p:nvPr/>
        </p:nvSpPr>
        <p:spPr bwMode="auto">
          <a:xfrm rot="5400000">
            <a:off x="6315869" y="5087144"/>
            <a:ext cx="863600" cy="649288"/>
          </a:xfrm>
          <a:custGeom>
            <a:avLst/>
            <a:gdLst>
              <a:gd name="T0" fmla="*/ 647700 w 21600"/>
              <a:gd name="T1" fmla="*/ 0 h 21600"/>
              <a:gd name="T2" fmla="*/ 0 w 21600"/>
              <a:gd name="T3" fmla="*/ 324644 h 21600"/>
              <a:gd name="T4" fmla="*/ 647700 w 21600"/>
              <a:gd name="T5" fmla="*/ 649288 h 21600"/>
              <a:gd name="T6" fmla="*/ 863600 w 21600"/>
              <a:gd name="T7" fmla="*/ 32464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284C6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610901" y="6502400"/>
            <a:ext cx="2438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900" i="1" dirty="0">
                <a:solidFill>
                  <a:srgbClr val="284C6A"/>
                </a:solidFill>
              </a:rPr>
              <a:t>ESPEN </a:t>
            </a:r>
            <a:r>
              <a:rPr lang="tr-TR" sz="900" i="1" dirty="0" err="1">
                <a:solidFill>
                  <a:srgbClr val="284C6A"/>
                </a:solidFill>
              </a:rPr>
              <a:t>Guidelines</a:t>
            </a:r>
            <a:r>
              <a:rPr lang="tr-TR" sz="900" i="1" dirty="0">
                <a:solidFill>
                  <a:srgbClr val="284C6A"/>
                </a:solidFill>
              </a:rPr>
              <a:t>,2008</a:t>
            </a:r>
          </a:p>
          <a:p>
            <a:pPr algn="ctr"/>
            <a:r>
              <a:rPr lang="tr-TR" sz="900" i="1" dirty="0" err="1">
                <a:solidFill>
                  <a:srgbClr val="284C6A"/>
                </a:solidFill>
              </a:rPr>
              <a:t>Bossola</a:t>
            </a:r>
            <a:r>
              <a:rPr lang="tr-TR" sz="900" i="1" dirty="0">
                <a:solidFill>
                  <a:srgbClr val="284C6A"/>
                </a:solidFill>
              </a:rPr>
              <a:t>,</a:t>
            </a:r>
            <a:r>
              <a:rPr lang="tr-TR" sz="900" i="1" dirty="0" err="1">
                <a:solidFill>
                  <a:srgbClr val="284C6A"/>
                </a:solidFill>
              </a:rPr>
              <a:t>M.Annals</a:t>
            </a:r>
            <a:r>
              <a:rPr lang="tr-TR" sz="900" i="1" dirty="0">
                <a:solidFill>
                  <a:srgbClr val="284C6A"/>
                </a:solidFill>
              </a:rPr>
              <a:t> of </a:t>
            </a:r>
            <a:r>
              <a:rPr lang="tr-TR" sz="900" i="1" dirty="0" err="1">
                <a:solidFill>
                  <a:srgbClr val="284C6A"/>
                </a:solidFill>
              </a:rPr>
              <a:t>Surgical</a:t>
            </a:r>
            <a:r>
              <a:rPr lang="tr-TR" sz="900" i="1" dirty="0">
                <a:solidFill>
                  <a:srgbClr val="284C6A"/>
                </a:solidFill>
              </a:rPr>
              <a:t> </a:t>
            </a:r>
            <a:r>
              <a:rPr lang="tr-TR" sz="900" i="1" dirty="0" err="1">
                <a:solidFill>
                  <a:srgbClr val="284C6A"/>
                </a:solidFill>
              </a:rPr>
              <a:t>Oncology</a:t>
            </a:r>
            <a:r>
              <a:rPr lang="tr-TR" sz="900" i="1" dirty="0">
                <a:solidFill>
                  <a:srgbClr val="284C6A"/>
                </a:solidFill>
              </a:rPr>
              <a:t>,2006</a:t>
            </a:r>
          </a:p>
        </p:txBody>
      </p:sp>
      <p:sp>
        <p:nvSpPr>
          <p:cNvPr id="272393" name="Text Box 9"/>
          <p:cNvSpPr txBox="1">
            <a:spLocks noChangeArrowheads="1"/>
          </p:cNvSpPr>
          <p:nvPr/>
        </p:nvSpPr>
        <p:spPr bwMode="auto">
          <a:xfrm>
            <a:off x="5292725" y="1989138"/>
            <a:ext cx="2574744" cy="646331"/>
          </a:xfrm>
          <a:prstGeom prst="rect">
            <a:avLst/>
          </a:prstGeom>
          <a:noFill/>
          <a:ln w="38100" cmpd="dbl">
            <a:solidFill>
              <a:srgbClr val="284C6A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800"/>
              <a:t>Üst GİS Ca	%80</a:t>
            </a:r>
          </a:p>
          <a:p>
            <a:r>
              <a:rPr lang="tr-TR" sz="1800"/>
              <a:t>Akciğer Ca	%60</a:t>
            </a:r>
          </a:p>
        </p:txBody>
      </p:sp>
      <p:sp>
        <p:nvSpPr>
          <p:cNvPr id="272394" name="Line 10"/>
          <p:cNvSpPr>
            <a:spLocks noChangeShapeType="1"/>
          </p:cNvSpPr>
          <p:nvPr/>
        </p:nvSpPr>
        <p:spPr bwMode="auto">
          <a:xfrm>
            <a:off x="6691336" y="2166938"/>
            <a:ext cx="504825" cy="0"/>
          </a:xfrm>
          <a:prstGeom prst="line">
            <a:avLst/>
          </a:prstGeom>
          <a:noFill/>
          <a:ln w="57150">
            <a:solidFill>
              <a:srgbClr val="284C6A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72396" name="Line 12"/>
          <p:cNvSpPr>
            <a:spLocks noChangeShapeType="1"/>
          </p:cNvSpPr>
          <p:nvPr/>
        </p:nvSpPr>
        <p:spPr bwMode="auto">
          <a:xfrm>
            <a:off x="6678278" y="2471738"/>
            <a:ext cx="504825" cy="0"/>
          </a:xfrm>
          <a:prstGeom prst="line">
            <a:avLst/>
          </a:prstGeom>
          <a:noFill/>
          <a:ln w="57150">
            <a:solidFill>
              <a:srgbClr val="284C6A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2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2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90" grpId="0"/>
      <p:bldP spid="272391" grpId="0" animBg="1"/>
      <p:bldP spid="272393" grpId="0" animBg="1"/>
      <p:bldP spid="272394" grpId="0" animBg="1"/>
      <p:bldP spid="272396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1333</Words>
  <Application>Microsoft Office PowerPoint</Application>
  <PresentationFormat>Ekran Gösterisi (4:3)</PresentationFormat>
  <Paragraphs>342</Paragraphs>
  <Slides>42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3" baseType="lpstr">
      <vt:lpstr>Ofis Teması</vt:lpstr>
      <vt:lpstr>KANSER HASTALARINDA BESLENME NASIL OLMALIDIR?</vt:lpstr>
      <vt:lpstr>Slayt 2</vt:lpstr>
      <vt:lpstr>KANSER ve BESLENME</vt:lpstr>
      <vt:lpstr>Slayt 4</vt:lpstr>
      <vt:lpstr>Slayt 5</vt:lpstr>
      <vt:lpstr>Kanserde Beslenme Tedavisi; </vt:lpstr>
      <vt:lpstr>Kemoterapinin beslenme ile ilişkili yan etkileri</vt:lpstr>
      <vt:lpstr>Slayt 8</vt:lpstr>
      <vt:lpstr>KANSER-AĞIRLIK KAYBI</vt:lpstr>
      <vt:lpstr>VÜCUT AĞIRLIĞI</vt:lpstr>
      <vt:lpstr>Slayt 11</vt:lpstr>
      <vt:lpstr>VÜCUT AĞIRLIĞI</vt:lpstr>
      <vt:lpstr>Tanı Sonrası;</vt:lpstr>
      <vt:lpstr>KARBONHİDRATLAR ve KANSER</vt:lpstr>
      <vt:lpstr>KARBONHİDRATLAR ve KANSER</vt:lpstr>
      <vt:lpstr>PROTEİNLER ve KANSER</vt:lpstr>
      <vt:lpstr>YAĞLAR-KANSER</vt:lpstr>
      <vt:lpstr>SEBZE ve MEYVELER</vt:lpstr>
      <vt:lpstr>SEBZE ve MEYVELER</vt:lpstr>
      <vt:lpstr>SEBZE ve MEYVELER</vt:lpstr>
      <vt:lpstr>Vitaminler</vt:lpstr>
      <vt:lpstr>Antioksidanlar</vt:lpstr>
      <vt:lpstr>Kanserde Beslenme Tedavisi </vt:lpstr>
      <vt:lpstr>Beslenme Durumunun Belirlenmesi</vt:lpstr>
      <vt:lpstr>Beslenme Desteği</vt:lpstr>
      <vt:lpstr>Slayt 26</vt:lpstr>
      <vt:lpstr>Slayt 27</vt:lpstr>
      <vt:lpstr>ŞEKER KANSER HÜCRESİNİ  BESLER Mİ?</vt:lpstr>
      <vt:lpstr>ET ve ÜRÜNLERİNİ YEMEMELİ MİYİM???</vt:lpstr>
      <vt:lpstr>GÜNDE NE KADAR SIVI ALMALIYIM?</vt:lpstr>
      <vt:lpstr>TEDAVİ SIRASINDA HANGİ BESİNLERİ TÜKETMEMELİYİM?</vt:lpstr>
      <vt:lpstr>ÖNERİLER</vt:lpstr>
      <vt:lpstr>ÖNERİLER</vt:lpstr>
      <vt:lpstr>ÖNERİLER</vt:lpstr>
      <vt:lpstr>ÖNERİLER</vt:lpstr>
      <vt:lpstr>TAT ALMA DUYUSUNDA BOZULMA</vt:lpstr>
      <vt:lpstr>TAT ALMA DUYUSUNDA BOZULMA</vt:lpstr>
      <vt:lpstr>Slayt 38</vt:lpstr>
      <vt:lpstr>ÖNERİLER</vt:lpstr>
      <vt:lpstr>Slayt 40</vt:lpstr>
      <vt:lpstr>Slayt 41</vt:lpstr>
      <vt:lpstr>Slayt 42</vt:lpstr>
    </vt:vector>
  </TitlesOfParts>
  <Company>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XP</dc:creator>
  <cp:lastModifiedBy>XP</cp:lastModifiedBy>
  <cp:revision>48</cp:revision>
  <dcterms:created xsi:type="dcterms:W3CDTF">2012-05-14T18:21:29Z</dcterms:created>
  <dcterms:modified xsi:type="dcterms:W3CDTF">2012-05-18T07:42:38Z</dcterms:modified>
</cp:coreProperties>
</file>